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0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70" r:id="rId5"/>
    <p:sldMasterId id="2147483971" r:id="rId6"/>
    <p:sldMasterId id="2147483972" r:id="rId7"/>
    <p:sldMasterId id="214748397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y="5143500" cx="9144000"/>
  <p:notesSz cx="6858000" cy="9144000"/>
  <p:embeddedFontLst>
    <p:embeddedFont>
      <p:font typeface="Oswald Medium"/>
      <p:regular r:id="rId61"/>
      <p:bold r:id="rId62"/>
    </p:embeddedFont>
    <p:embeddedFont>
      <p:font typeface="Roboto Thin"/>
      <p:regular r:id="rId63"/>
      <p:bold r:id="rId64"/>
      <p:italic r:id="rId65"/>
      <p:boldItalic r:id="rId66"/>
    </p:embeddedFont>
    <p:embeddedFont>
      <p:font typeface="Roboto Medium"/>
      <p:regular r:id="rId67"/>
      <p:bold r:id="rId68"/>
      <p:italic r:id="rId69"/>
      <p:boldItalic r:id="rId70"/>
    </p:embeddedFont>
    <p:embeddedFont>
      <p:font typeface="Roboto"/>
      <p:regular r:id="rId71"/>
      <p:bold r:id="rId72"/>
      <p:italic r:id="rId73"/>
      <p:boldItalic r:id="rId74"/>
    </p:embeddedFont>
    <p:embeddedFont>
      <p:font typeface="Caveat"/>
      <p:regular r:id="rId75"/>
      <p:bold r:id="rId76"/>
    </p:embeddedFont>
    <p:embeddedFont>
      <p:font typeface="Oswald Light"/>
      <p:regular r:id="rId77"/>
      <p:bold r:id="rId78"/>
    </p:embeddedFont>
    <p:embeddedFont>
      <p:font typeface="Roboto Light"/>
      <p:regular r:id="rId79"/>
      <p:bold r:id="rId80"/>
      <p:italic r:id="rId81"/>
      <p:boldItalic r:id="rId82"/>
    </p:embeddedFont>
    <p:embeddedFont>
      <p:font typeface="Oswald"/>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580E25-1868-4A46-865C-2EFDD315D56F}">
  <a:tblStyle styleId="{E7580E25-1868-4A46-865C-2EFDD315D5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C9DE143-6B3F-4FAF-8734-981C105EA84F}"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font" Target="fonts/Oswald-bold.fntdata"/><Relationship Id="rId83" Type="http://schemas.openxmlformats.org/officeDocument/2006/relationships/font" Target="fonts/Oswald-regular.fntdata"/><Relationship Id="rId80" Type="http://schemas.openxmlformats.org/officeDocument/2006/relationships/font" Target="fonts/RobotoLight-bold.fntdata"/><Relationship Id="rId82" Type="http://schemas.openxmlformats.org/officeDocument/2006/relationships/font" Target="fonts/RobotoLight-boldItalic.fntdata"/><Relationship Id="rId81" Type="http://schemas.openxmlformats.org/officeDocument/2006/relationships/font" Target="fonts/RobotoLigh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oboto-italic.fntdata"/><Relationship Id="rId72" Type="http://schemas.openxmlformats.org/officeDocument/2006/relationships/font" Target="fonts/Roboto-bold.fntdata"/><Relationship Id="rId75" Type="http://schemas.openxmlformats.org/officeDocument/2006/relationships/font" Target="fonts/Caveat-regular.fntdata"/><Relationship Id="rId74" Type="http://schemas.openxmlformats.org/officeDocument/2006/relationships/font" Target="fonts/Roboto-boldItalic.fntdata"/><Relationship Id="rId77" Type="http://schemas.openxmlformats.org/officeDocument/2006/relationships/font" Target="fonts/OswaldLight-regular.fntdata"/><Relationship Id="rId76" Type="http://schemas.openxmlformats.org/officeDocument/2006/relationships/font" Target="fonts/Caveat-bold.fntdata"/><Relationship Id="rId79" Type="http://schemas.openxmlformats.org/officeDocument/2006/relationships/font" Target="fonts/RobotoLight-regular.fntdata"/><Relationship Id="rId78" Type="http://schemas.openxmlformats.org/officeDocument/2006/relationships/font" Target="fonts/OswaldLight-bold.fntdata"/><Relationship Id="rId71" Type="http://schemas.openxmlformats.org/officeDocument/2006/relationships/font" Target="fonts/Roboto-regular.fntdata"/><Relationship Id="rId70" Type="http://schemas.openxmlformats.org/officeDocument/2006/relationships/font" Target="fonts/RobotoMedium-boldItalic.fntdata"/><Relationship Id="rId62" Type="http://schemas.openxmlformats.org/officeDocument/2006/relationships/font" Target="fonts/OswaldMedium-bold.fntdata"/><Relationship Id="rId61" Type="http://schemas.openxmlformats.org/officeDocument/2006/relationships/font" Target="fonts/OswaldMedium-regular.fntdata"/><Relationship Id="rId64" Type="http://schemas.openxmlformats.org/officeDocument/2006/relationships/font" Target="fonts/RobotoThin-bold.fntdata"/><Relationship Id="rId63" Type="http://schemas.openxmlformats.org/officeDocument/2006/relationships/font" Target="fonts/RobotoThin-regular.fntdata"/><Relationship Id="rId66" Type="http://schemas.openxmlformats.org/officeDocument/2006/relationships/font" Target="fonts/RobotoThin-boldItalic.fntdata"/><Relationship Id="rId65" Type="http://schemas.openxmlformats.org/officeDocument/2006/relationships/font" Target="fonts/RobotoThin-italic.fntdata"/><Relationship Id="rId68" Type="http://schemas.openxmlformats.org/officeDocument/2006/relationships/font" Target="fonts/RobotoMedium-bold.fntdata"/><Relationship Id="rId67" Type="http://schemas.openxmlformats.org/officeDocument/2006/relationships/font" Target="fonts/RobotoMedium-regular.fntdata"/><Relationship Id="rId60" Type="http://schemas.openxmlformats.org/officeDocument/2006/relationships/slide" Target="slides/slide51.xml"/><Relationship Id="rId69" Type="http://schemas.openxmlformats.org/officeDocument/2006/relationships/font" Target="fonts/RobotoMedium-italic.fntdata"/><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6" name="Shape 4416"/>
        <p:cNvGrpSpPr/>
        <p:nvPr/>
      </p:nvGrpSpPr>
      <p:grpSpPr>
        <a:xfrm>
          <a:off x="0" y="0"/>
          <a:ext cx="0" cy="0"/>
          <a:chOff x="0" y="0"/>
          <a:chExt cx="0" cy="0"/>
        </a:xfrm>
      </p:grpSpPr>
      <p:sp>
        <p:nvSpPr>
          <p:cNvPr id="4417" name="Google Shape;4417;g13dc545be5c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8" name="Google Shape;4418;g13dc545be5c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7" name="Shape 4497"/>
        <p:cNvGrpSpPr/>
        <p:nvPr/>
      </p:nvGrpSpPr>
      <p:grpSpPr>
        <a:xfrm>
          <a:off x="0" y="0"/>
          <a:ext cx="0" cy="0"/>
          <a:chOff x="0" y="0"/>
          <a:chExt cx="0" cy="0"/>
        </a:xfrm>
      </p:grpSpPr>
      <p:sp>
        <p:nvSpPr>
          <p:cNvPr id="4498" name="Google Shape;4498;g13dc545be5c_0_7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9" name="Google Shape;4499;g13dc545be5c_0_7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2.1 Instructor Do: A Better Question for Machine Learning (5 min)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4" name="Shape 4504"/>
        <p:cNvGrpSpPr/>
        <p:nvPr/>
      </p:nvGrpSpPr>
      <p:grpSpPr>
        <a:xfrm>
          <a:off x="0" y="0"/>
          <a:ext cx="0" cy="0"/>
          <a:chOff x="0" y="0"/>
          <a:chExt cx="0" cy="0"/>
        </a:xfrm>
      </p:grpSpPr>
      <p:sp>
        <p:nvSpPr>
          <p:cNvPr id="4505" name="Google Shape;4505;g13dc545be5c_0_7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6" name="Google Shape;4506;g13dc545be5c_0_7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1" name="Shape 4511"/>
        <p:cNvGrpSpPr/>
        <p:nvPr/>
      </p:nvGrpSpPr>
      <p:grpSpPr>
        <a:xfrm>
          <a:off x="0" y="0"/>
          <a:ext cx="0" cy="0"/>
          <a:chOff x="0" y="0"/>
          <a:chExt cx="0" cy="0"/>
        </a:xfrm>
      </p:grpSpPr>
      <p:sp>
        <p:nvSpPr>
          <p:cNvPr id="4512" name="Google Shape;4512;g13dc545be5c_0_7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3" name="Google Shape;4513;g13dc545be5c_0_7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8" name="Shape 4528"/>
        <p:cNvGrpSpPr/>
        <p:nvPr/>
      </p:nvGrpSpPr>
      <p:grpSpPr>
        <a:xfrm>
          <a:off x="0" y="0"/>
          <a:ext cx="0" cy="0"/>
          <a:chOff x="0" y="0"/>
          <a:chExt cx="0" cy="0"/>
        </a:xfrm>
      </p:grpSpPr>
      <p:sp>
        <p:nvSpPr>
          <p:cNvPr id="4529" name="Google Shape;4529;g13dc545be5c_0_7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0" name="Google Shape;4530;g13dc545be5c_0_7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0" name="Shape 4540"/>
        <p:cNvGrpSpPr/>
        <p:nvPr/>
      </p:nvGrpSpPr>
      <p:grpSpPr>
        <a:xfrm>
          <a:off x="0" y="0"/>
          <a:ext cx="0" cy="0"/>
          <a:chOff x="0" y="0"/>
          <a:chExt cx="0" cy="0"/>
        </a:xfrm>
      </p:grpSpPr>
      <p:sp>
        <p:nvSpPr>
          <p:cNvPr id="4541" name="Google Shape;4541;g13dc545be5c_0_7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2" name="Google Shape;4542;g13dc545be5c_0_7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shutterstock_2036443016</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9" name="Shape 4549"/>
        <p:cNvGrpSpPr/>
        <p:nvPr/>
      </p:nvGrpSpPr>
      <p:grpSpPr>
        <a:xfrm>
          <a:off x="0" y="0"/>
          <a:ext cx="0" cy="0"/>
          <a:chOff x="0" y="0"/>
          <a:chExt cx="0" cy="0"/>
        </a:xfrm>
      </p:grpSpPr>
      <p:sp>
        <p:nvSpPr>
          <p:cNvPr id="4550" name="Google Shape;4550;g13dc545be5c_0_7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1" name="Google Shape;4551;g13dc545be5c_0_7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2.2 Groups Do: Preference Predictor (15 min)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7" name="Shape 4557"/>
        <p:cNvGrpSpPr/>
        <p:nvPr/>
      </p:nvGrpSpPr>
      <p:grpSpPr>
        <a:xfrm>
          <a:off x="0" y="0"/>
          <a:ext cx="0" cy="0"/>
          <a:chOff x="0" y="0"/>
          <a:chExt cx="0" cy="0"/>
        </a:xfrm>
      </p:grpSpPr>
      <p:sp>
        <p:nvSpPr>
          <p:cNvPr id="4558" name="Google Shape;4558;g13dc545be5c_0_7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9" name="Google Shape;4559;g13dc545be5c_0_7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2.3 Review Activity (15 min)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3" name="Shape 4563"/>
        <p:cNvGrpSpPr/>
        <p:nvPr/>
      </p:nvGrpSpPr>
      <p:grpSpPr>
        <a:xfrm>
          <a:off x="0" y="0"/>
          <a:ext cx="0" cy="0"/>
          <a:chOff x="0" y="0"/>
          <a:chExt cx="0" cy="0"/>
        </a:xfrm>
      </p:grpSpPr>
      <p:sp>
        <p:nvSpPr>
          <p:cNvPr id="4564" name="Google Shape;4564;g13dc545be5c_0_7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5" name="Google Shape;4565;g13dc545be5c_0_7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9" name="Shape 4569"/>
        <p:cNvGrpSpPr/>
        <p:nvPr/>
      </p:nvGrpSpPr>
      <p:grpSpPr>
        <a:xfrm>
          <a:off x="0" y="0"/>
          <a:ext cx="0" cy="0"/>
          <a:chOff x="0" y="0"/>
          <a:chExt cx="0" cy="0"/>
        </a:xfrm>
      </p:grpSpPr>
      <p:sp>
        <p:nvSpPr>
          <p:cNvPr id="4570" name="Google Shape;4570;g13dc545be5c_0_7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1" name="Google Shape;4571;g13dc545be5c_0_7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2.4 Everyone Do: Preference Predictor Critique (15 min)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7" name="Shape 4577"/>
        <p:cNvGrpSpPr/>
        <p:nvPr/>
      </p:nvGrpSpPr>
      <p:grpSpPr>
        <a:xfrm>
          <a:off x="0" y="0"/>
          <a:ext cx="0" cy="0"/>
          <a:chOff x="0" y="0"/>
          <a:chExt cx="0" cy="0"/>
        </a:xfrm>
      </p:grpSpPr>
      <p:sp>
        <p:nvSpPr>
          <p:cNvPr id="4578" name="Google Shape;4578;g13dc545be5c_0_7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9" name="Google Shape;4579;g13dc545be5c_0_7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4" name="Shape 4424"/>
        <p:cNvGrpSpPr/>
        <p:nvPr/>
      </p:nvGrpSpPr>
      <p:grpSpPr>
        <a:xfrm>
          <a:off x="0" y="0"/>
          <a:ext cx="0" cy="0"/>
          <a:chOff x="0" y="0"/>
          <a:chExt cx="0" cy="0"/>
        </a:xfrm>
      </p:grpSpPr>
      <p:sp>
        <p:nvSpPr>
          <p:cNvPr id="4425" name="Google Shape;4425;g13dc545be5c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6" name="Google Shape;4426;g13dc545be5c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3" name="Shape 4583"/>
        <p:cNvGrpSpPr/>
        <p:nvPr/>
      </p:nvGrpSpPr>
      <p:grpSpPr>
        <a:xfrm>
          <a:off x="0" y="0"/>
          <a:ext cx="0" cy="0"/>
          <a:chOff x="0" y="0"/>
          <a:chExt cx="0" cy="0"/>
        </a:xfrm>
      </p:grpSpPr>
      <p:sp>
        <p:nvSpPr>
          <p:cNvPr id="4584" name="Google Shape;4584;g13dc545be5c_0_7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5" name="Google Shape;4585;g13dc545be5c_0_7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9" name="Shape 4589"/>
        <p:cNvGrpSpPr/>
        <p:nvPr/>
      </p:nvGrpSpPr>
      <p:grpSpPr>
        <a:xfrm>
          <a:off x="0" y="0"/>
          <a:ext cx="0" cy="0"/>
          <a:chOff x="0" y="0"/>
          <a:chExt cx="0" cy="0"/>
        </a:xfrm>
      </p:grpSpPr>
      <p:sp>
        <p:nvSpPr>
          <p:cNvPr id="4590" name="Google Shape;4590;g13dc545be5c_0_7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1" name="Google Shape;4591;g13dc545be5c_0_7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3.1 Instructor Do: Introduce Amazon SageMaker (5 min)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7" name="Shape 4597"/>
        <p:cNvGrpSpPr/>
        <p:nvPr/>
      </p:nvGrpSpPr>
      <p:grpSpPr>
        <a:xfrm>
          <a:off x="0" y="0"/>
          <a:ext cx="0" cy="0"/>
          <a:chOff x="0" y="0"/>
          <a:chExt cx="0" cy="0"/>
        </a:xfrm>
      </p:grpSpPr>
      <p:sp>
        <p:nvSpPr>
          <p:cNvPr id="4598" name="Google Shape;4598;g13dc545be5c_0_7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9" name="Google Shape;4599;g13dc545be5c_0_7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7" name="Shape 4607"/>
        <p:cNvGrpSpPr/>
        <p:nvPr/>
      </p:nvGrpSpPr>
      <p:grpSpPr>
        <a:xfrm>
          <a:off x="0" y="0"/>
          <a:ext cx="0" cy="0"/>
          <a:chOff x="0" y="0"/>
          <a:chExt cx="0" cy="0"/>
        </a:xfrm>
      </p:grpSpPr>
      <p:sp>
        <p:nvSpPr>
          <p:cNvPr id="4608" name="Google Shape;4608;g13dc545be5c_0_7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9" name="Google Shape;4609;g13dc545be5c_0_7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shutterstock_1095077426_data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5" name="Shape 4615"/>
        <p:cNvGrpSpPr/>
        <p:nvPr/>
      </p:nvGrpSpPr>
      <p:grpSpPr>
        <a:xfrm>
          <a:off x="0" y="0"/>
          <a:ext cx="0" cy="0"/>
          <a:chOff x="0" y="0"/>
          <a:chExt cx="0" cy="0"/>
        </a:xfrm>
      </p:grpSpPr>
      <p:sp>
        <p:nvSpPr>
          <p:cNvPr id="4616" name="Google Shape;4616;g13dc545be5c_0_7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7" name="Google Shape;4617;g13dc545be5c_0_7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2" name="Shape 4622"/>
        <p:cNvGrpSpPr/>
        <p:nvPr/>
      </p:nvGrpSpPr>
      <p:grpSpPr>
        <a:xfrm>
          <a:off x="0" y="0"/>
          <a:ext cx="0" cy="0"/>
          <a:chOff x="0" y="0"/>
          <a:chExt cx="0" cy="0"/>
        </a:xfrm>
      </p:grpSpPr>
      <p:sp>
        <p:nvSpPr>
          <p:cNvPr id="4623" name="Google Shape;4623;g13dc545be5c_0_7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4" name="Google Shape;4624;g13dc545be5c_0_7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3.2 Instructor Do: Creating an Administrator User on IAM (10 min)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9" name="Shape 4629"/>
        <p:cNvGrpSpPr/>
        <p:nvPr/>
      </p:nvGrpSpPr>
      <p:grpSpPr>
        <a:xfrm>
          <a:off x="0" y="0"/>
          <a:ext cx="0" cy="0"/>
          <a:chOff x="0" y="0"/>
          <a:chExt cx="0" cy="0"/>
        </a:xfrm>
      </p:grpSpPr>
      <p:sp>
        <p:nvSpPr>
          <p:cNvPr id="4630" name="Google Shape;4630;g13dc545be5c_0_7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1" name="Google Shape;4631;g13dc545be5c_0_7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6" name="Shape 4636"/>
        <p:cNvGrpSpPr/>
        <p:nvPr/>
      </p:nvGrpSpPr>
      <p:grpSpPr>
        <a:xfrm>
          <a:off x="0" y="0"/>
          <a:ext cx="0" cy="0"/>
          <a:chOff x="0" y="0"/>
          <a:chExt cx="0" cy="0"/>
        </a:xfrm>
      </p:grpSpPr>
      <p:sp>
        <p:nvSpPr>
          <p:cNvPr id="4637" name="Google Shape;4637;g13dc545be5c_0_7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8" name="Google Shape;4638;g13dc545be5c_0_7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3" name="Shape 4643"/>
        <p:cNvGrpSpPr/>
        <p:nvPr/>
      </p:nvGrpSpPr>
      <p:grpSpPr>
        <a:xfrm>
          <a:off x="0" y="0"/>
          <a:ext cx="0" cy="0"/>
          <a:chOff x="0" y="0"/>
          <a:chExt cx="0" cy="0"/>
        </a:xfrm>
      </p:grpSpPr>
      <p:sp>
        <p:nvSpPr>
          <p:cNvPr id="4644" name="Google Shape;4644;g13dc545be5c_0_7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5" name="Google Shape;4645;g13dc545be5c_0_7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9" name="Shape 4649"/>
        <p:cNvGrpSpPr/>
        <p:nvPr/>
      </p:nvGrpSpPr>
      <p:grpSpPr>
        <a:xfrm>
          <a:off x="0" y="0"/>
          <a:ext cx="0" cy="0"/>
          <a:chOff x="0" y="0"/>
          <a:chExt cx="0" cy="0"/>
        </a:xfrm>
      </p:grpSpPr>
      <p:sp>
        <p:nvSpPr>
          <p:cNvPr id="4650" name="Google Shape;4650;g13dc545be5c_0_7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1" name="Google Shape;4651;g13dc545be5c_0_7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3.3 Students Do: Creating an Admin user on IAM (10 min)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6" name="Shape 4436"/>
        <p:cNvGrpSpPr/>
        <p:nvPr/>
      </p:nvGrpSpPr>
      <p:grpSpPr>
        <a:xfrm>
          <a:off x="0" y="0"/>
          <a:ext cx="0" cy="0"/>
          <a:chOff x="0" y="0"/>
          <a:chExt cx="0" cy="0"/>
        </a:xfrm>
      </p:grpSpPr>
      <p:sp>
        <p:nvSpPr>
          <p:cNvPr id="4437" name="Google Shape;4437;g13dc545be5c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8" name="Google Shape;4438;g13dc545be5c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1.1 Instructor Do: Revisiting the Great Debate (5 min)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7" name="Shape 4657"/>
        <p:cNvGrpSpPr/>
        <p:nvPr/>
      </p:nvGrpSpPr>
      <p:grpSpPr>
        <a:xfrm>
          <a:off x="0" y="0"/>
          <a:ext cx="0" cy="0"/>
          <a:chOff x="0" y="0"/>
          <a:chExt cx="0" cy="0"/>
        </a:xfrm>
      </p:grpSpPr>
      <p:sp>
        <p:nvSpPr>
          <p:cNvPr id="4658" name="Google Shape;4658;g13dc545be5c_0_7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9" name="Google Shape;4659;g13dc545be5c_0_7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3.4 Instructor Do: Review Creating an Admin User on IAM (10 min)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3" name="Shape 4663"/>
        <p:cNvGrpSpPr/>
        <p:nvPr/>
      </p:nvGrpSpPr>
      <p:grpSpPr>
        <a:xfrm>
          <a:off x="0" y="0"/>
          <a:ext cx="0" cy="0"/>
          <a:chOff x="0" y="0"/>
          <a:chExt cx="0" cy="0"/>
        </a:xfrm>
      </p:grpSpPr>
      <p:sp>
        <p:nvSpPr>
          <p:cNvPr id="4664" name="Google Shape;4664;g13dc545be5c_0_7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5" name="Google Shape;4665;g13dc545be5c_0_7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0" name="Shape 4670"/>
        <p:cNvGrpSpPr/>
        <p:nvPr/>
      </p:nvGrpSpPr>
      <p:grpSpPr>
        <a:xfrm>
          <a:off x="0" y="0"/>
          <a:ext cx="0" cy="0"/>
          <a:chOff x="0" y="0"/>
          <a:chExt cx="0" cy="0"/>
        </a:xfrm>
      </p:grpSpPr>
      <p:sp>
        <p:nvSpPr>
          <p:cNvPr id="4671" name="Google Shape;4671;g13dc545be5c_0_7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2" name="Google Shape;4672;g13dc545be5c_0_7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4.1 Everyone Do: Create an Amazon SageMaker Notebook Instance (20 min)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8" name="Shape 4678"/>
        <p:cNvGrpSpPr/>
        <p:nvPr/>
      </p:nvGrpSpPr>
      <p:grpSpPr>
        <a:xfrm>
          <a:off x="0" y="0"/>
          <a:ext cx="0" cy="0"/>
          <a:chOff x="0" y="0"/>
          <a:chExt cx="0" cy="0"/>
        </a:xfrm>
      </p:grpSpPr>
      <p:sp>
        <p:nvSpPr>
          <p:cNvPr id="4679" name="Google Shape;4679;g13dc545be5c_0_7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0" name="Google Shape;4680;g13dc545be5c_0_7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5" name="Shape 4685"/>
        <p:cNvGrpSpPr/>
        <p:nvPr/>
      </p:nvGrpSpPr>
      <p:grpSpPr>
        <a:xfrm>
          <a:off x="0" y="0"/>
          <a:ext cx="0" cy="0"/>
          <a:chOff x="0" y="0"/>
          <a:chExt cx="0" cy="0"/>
        </a:xfrm>
      </p:grpSpPr>
      <p:sp>
        <p:nvSpPr>
          <p:cNvPr id="4686" name="Google Shape;4686;g13dc545be5c_0_7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7" name="Google Shape;4687;g13dc545be5c_0_7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8" name="Shape 4698"/>
        <p:cNvGrpSpPr/>
        <p:nvPr/>
      </p:nvGrpSpPr>
      <p:grpSpPr>
        <a:xfrm>
          <a:off x="0" y="0"/>
          <a:ext cx="0" cy="0"/>
          <a:chOff x="0" y="0"/>
          <a:chExt cx="0" cy="0"/>
        </a:xfrm>
      </p:grpSpPr>
      <p:sp>
        <p:nvSpPr>
          <p:cNvPr id="4699" name="Google Shape;4699;g13dc545be5c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0" name="Google Shape;4700;g13dc545be5c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4" name="Shape 4714"/>
        <p:cNvGrpSpPr/>
        <p:nvPr/>
      </p:nvGrpSpPr>
      <p:grpSpPr>
        <a:xfrm>
          <a:off x="0" y="0"/>
          <a:ext cx="0" cy="0"/>
          <a:chOff x="0" y="0"/>
          <a:chExt cx="0" cy="0"/>
        </a:xfrm>
      </p:grpSpPr>
      <p:sp>
        <p:nvSpPr>
          <p:cNvPr id="4715" name="Google Shape;4715;g13dc545be5c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6" name="Google Shape;4716;g13dc545be5c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0" name="Shape 4720"/>
        <p:cNvGrpSpPr/>
        <p:nvPr/>
      </p:nvGrpSpPr>
      <p:grpSpPr>
        <a:xfrm>
          <a:off x="0" y="0"/>
          <a:ext cx="0" cy="0"/>
          <a:chOff x="0" y="0"/>
          <a:chExt cx="0" cy="0"/>
        </a:xfrm>
      </p:grpSpPr>
      <p:sp>
        <p:nvSpPr>
          <p:cNvPr id="4721" name="Google Shape;4721;g13dc545be5c_0_7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2" name="Google Shape;4722;g13dc545be5c_0_7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4.2 Everyone Do: Create and Deploy a Machine Learning Model in Amazon SageMaker (30 min)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8" name="Shape 4728"/>
        <p:cNvGrpSpPr/>
        <p:nvPr/>
      </p:nvGrpSpPr>
      <p:grpSpPr>
        <a:xfrm>
          <a:off x="0" y="0"/>
          <a:ext cx="0" cy="0"/>
          <a:chOff x="0" y="0"/>
          <a:chExt cx="0" cy="0"/>
        </a:xfrm>
      </p:grpSpPr>
      <p:sp>
        <p:nvSpPr>
          <p:cNvPr id="4729" name="Google Shape;4729;g13dc545be5c_0_7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0" name="Google Shape;4730;g13dc545be5c_0_7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4" name="Shape 4734"/>
        <p:cNvGrpSpPr/>
        <p:nvPr/>
      </p:nvGrpSpPr>
      <p:grpSpPr>
        <a:xfrm>
          <a:off x="0" y="0"/>
          <a:ext cx="0" cy="0"/>
          <a:chOff x="0" y="0"/>
          <a:chExt cx="0" cy="0"/>
        </a:xfrm>
      </p:grpSpPr>
      <p:sp>
        <p:nvSpPr>
          <p:cNvPr id="4735" name="Google Shape;4735;g13dc545be5c_0_7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6" name="Google Shape;4736;g13dc545be5c_0_7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4.3 Instructor Do: Pros and Cons of Deploying Machine Learning Models with Amazon SageMaker (10 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3" name="Shape 4443"/>
        <p:cNvGrpSpPr/>
        <p:nvPr/>
      </p:nvGrpSpPr>
      <p:grpSpPr>
        <a:xfrm>
          <a:off x="0" y="0"/>
          <a:ext cx="0" cy="0"/>
          <a:chOff x="0" y="0"/>
          <a:chExt cx="0" cy="0"/>
        </a:xfrm>
      </p:grpSpPr>
      <p:sp>
        <p:nvSpPr>
          <p:cNvPr id="4444" name="Google Shape;4444;gbe22de1969_0_6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5" name="Google Shape;4445;gbe22de1969_0_6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1" name="Shape 4741"/>
        <p:cNvGrpSpPr/>
        <p:nvPr/>
      </p:nvGrpSpPr>
      <p:grpSpPr>
        <a:xfrm>
          <a:off x="0" y="0"/>
          <a:ext cx="0" cy="0"/>
          <a:chOff x="0" y="0"/>
          <a:chExt cx="0" cy="0"/>
        </a:xfrm>
      </p:grpSpPr>
      <p:sp>
        <p:nvSpPr>
          <p:cNvPr id="4742" name="Google Shape;4742;g13dc545be5c_0_7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3" name="Google Shape;4743;g13dc545be5c_0_7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1" name="Shape 4751"/>
        <p:cNvGrpSpPr/>
        <p:nvPr/>
      </p:nvGrpSpPr>
      <p:grpSpPr>
        <a:xfrm>
          <a:off x="0" y="0"/>
          <a:ext cx="0" cy="0"/>
          <a:chOff x="0" y="0"/>
          <a:chExt cx="0" cy="0"/>
        </a:xfrm>
      </p:grpSpPr>
      <p:sp>
        <p:nvSpPr>
          <p:cNvPr id="4752" name="Google Shape;4752;g13dc545be5c_0_7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3" name="Google Shape;4753;g13dc545be5c_0_7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1" name="Shape 4761"/>
        <p:cNvGrpSpPr/>
        <p:nvPr/>
      </p:nvGrpSpPr>
      <p:grpSpPr>
        <a:xfrm>
          <a:off x="0" y="0"/>
          <a:ext cx="0" cy="0"/>
          <a:chOff x="0" y="0"/>
          <a:chExt cx="0" cy="0"/>
        </a:xfrm>
      </p:grpSpPr>
      <p:sp>
        <p:nvSpPr>
          <p:cNvPr id="4762" name="Google Shape;4762;g13dc545be5c_0_7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3" name="Google Shape;4763;g13dc545be5c_0_7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7" name="Shape 4767"/>
        <p:cNvGrpSpPr/>
        <p:nvPr/>
      </p:nvGrpSpPr>
      <p:grpSpPr>
        <a:xfrm>
          <a:off x="0" y="0"/>
          <a:ext cx="0" cy="0"/>
          <a:chOff x="0" y="0"/>
          <a:chExt cx="0" cy="0"/>
        </a:xfrm>
      </p:grpSpPr>
      <p:sp>
        <p:nvSpPr>
          <p:cNvPr id="4768" name="Google Shape;4768;g13dc545be5c_0_7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9" name="Google Shape;4769;g13dc545be5c_0_7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5.1 Instructor Do: Delete Notebook Instance (10 min)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4" name="Shape 4774"/>
        <p:cNvGrpSpPr/>
        <p:nvPr/>
      </p:nvGrpSpPr>
      <p:grpSpPr>
        <a:xfrm>
          <a:off x="0" y="0"/>
          <a:ext cx="0" cy="0"/>
          <a:chOff x="0" y="0"/>
          <a:chExt cx="0" cy="0"/>
        </a:xfrm>
      </p:grpSpPr>
      <p:sp>
        <p:nvSpPr>
          <p:cNvPr id="4775" name="Google Shape;4775;g13dc545be5c_0_7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6" name="Google Shape;4776;g13dc545be5c_0_7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5.1 Instructor Do: Delete Notebook Instance (10 min)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1" name="Shape 4781"/>
        <p:cNvGrpSpPr/>
        <p:nvPr/>
      </p:nvGrpSpPr>
      <p:grpSpPr>
        <a:xfrm>
          <a:off x="0" y="0"/>
          <a:ext cx="0" cy="0"/>
          <a:chOff x="0" y="0"/>
          <a:chExt cx="0" cy="0"/>
        </a:xfrm>
      </p:grpSpPr>
      <p:sp>
        <p:nvSpPr>
          <p:cNvPr id="4782" name="Google Shape;4782;g13dc545be5c_0_7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3" name="Google Shape;4783;g13dc545be5c_0_7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7" name="Shape 4787"/>
        <p:cNvGrpSpPr/>
        <p:nvPr/>
      </p:nvGrpSpPr>
      <p:grpSpPr>
        <a:xfrm>
          <a:off x="0" y="0"/>
          <a:ext cx="0" cy="0"/>
          <a:chOff x="0" y="0"/>
          <a:chExt cx="0" cy="0"/>
        </a:xfrm>
      </p:grpSpPr>
      <p:sp>
        <p:nvSpPr>
          <p:cNvPr id="4788" name="Google Shape;4788;g13dc545be5c_0_7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9" name="Google Shape;4789;g13dc545be5c_0_7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5.2 Everyone Do: Delete AWS Resources (10 min)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5" name="Shape 4795"/>
        <p:cNvGrpSpPr/>
        <p:nvPr/>
      </p:nvGrpSpPr>
      <p:grpSpPr>
        <a:xfrm>
          <a:off x="0" y="0"/>
          <a:ext cx="0" cy="0"/>
          <a:chOff x="0" y="0"/>
          <a:chExt cx="0" cy="0"/>
        </a:xfrm>
      </p:grpSpPr>
      <p:sp>
        <p:nvSpPr>
          <p:cNvPr id="4796" name="Google Shape;4796;g13dc545be5c_0_7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7" name="Google Shape;4797;g13dc545be5c_0_7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5" name="Shape 4805"/>
        <p:cNvGrpSpPr/>
        <p:nvPr/>
      </p:nvGrpSpPr>
      <p:grpSpPr>
        <a:xfrm>
          <a:off x="0" y="0"/>
          <a:ext cx="0" cy="0"/>
          <a:chOff x="0" y="0"/>
          <a:chExt cx="0" cy="0"/>
        </a:xfrm>
      </p:grpSpPr>
      <p:sp>
        <p:nvSpPr>
          <p:cNvPr id="4806" name="Google Shape;4806;g13dc545be5c_0_7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7" name="Google Shape;4807;g13dc545be5c_0_7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9" name="Shape 4829"/>
        <p:cNvGrpSpPr/>
        <p:nvPr/>
      </p:nvGrpSpPr>
      <p:grpSpPr>
        <a:xfrm>
          <a:off x="0" y="0"/>
          <a:ext cx="0" cy="0"/>
          <a:chOff x="0" y="0"/>
          <a:chExt cx="0" cy="0"/>
        </a:xfrm>
      </p:grpSpPr>
      <p:sp>
        <p:nvSpPr>
          <p:cNvPr id="4830" name="Google Shape;4830;g13dc545be5c_0_7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1" name="Google Shape;4831;g13dc545be5c_0_7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7" name="Shape 4457"/>
        <p:cNvGrpSpPr/>
        <p:nvPr/>
      </p:nvGrpSpPr>
      <p:grpSpPr>
        <a:xfrm>
          <a:off x="0" y="0"/>
          <a:ext cx="0" cy="0"/>
          <a:chOff x="0" y="0"/>
          <a:chExt cx="0" cy="0"/>
        </a:xfrm>
      </p:grpSpPr>
      <p:sp>
        <p:nvSpPr>
          <p:cNvPr id="4458" name="Google Shape;4458;g13dc545be5c_0_4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9" name="Google Shape;4459;g13dc545be5c_0_4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0" name="Shape 4840"/>
        <p:cNvGrpSpPr/>
        <p:nvPr/>
      </p:nvGrpSpPr>
      <p:grpSpPr>
        <a:xfrm>
          <a:off x="0" y="0"/>
          <a:ext cx="0" cy="0"/>
          <a:chOff x="0" y="0"/>
          <a:chExt cx="0" cy="0"/>
        </a:xfrm>
      </p:grpSpPr>
      <p:sp>
        <p:nvSpPr>
          <p:cNvPr id="4841" name="Google Shape;4841;g13dc545be5c_0_7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2" name="Google Shape;4842;g13dc545be5c_0_7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6" name="Shape 4846"/>
        <p:cNvGrpSpPr/>
        <p:nvPr/>
      </p:nvGrpSpPr>
      <p:grpSpPr>
        <a:xfrm>
          <a:off x="0" y="0"/>
          <a:ext cx="0" cy="0"/>
          <a:chOff x="0" y="0"/>
          <a:chExt cx="0" cy="0"/>
        </a:xfrm>
      </p:grpSpPr>
      <p:sp>
        <p:nvSpPr>
          <p:cNvPr id="4847" name="Google Shape;4847;g13dc545be5c_0_7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8" name="Google Shape;4848;g13dc545be5c_0_7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4" name="Shape 4464"/>
        <p:cNvGrpSpPr/>
        <p:nvPr/>
      </p:nvGrpSpPr>
      <p:grpSpPr>
        <a:xfrm>
          <a:off x="0" y="0"/>
          <a:ext cx="0" cy="0"/>
          <a:chOff x="0" y="0"/>
          <a:chExt cx="0" cy="0"/>
        </a:xfrm>
      </p:grpSpPr>
      <p:sp>
        <p:nvSpPr>
          <p:cNvPr id="4465" name="Google Shape;4465;g13dc545be5c_0_4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6" name="Google Shape;4466;g13dc545be5c_0_4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7" name="Shape 4477"/>
        <p:cNvGrpSpPr/>
        <p:nvPr/>
      </p:nvGrpSpPr>
      <p:grpSpPr>
        <a:xfrm>
          <a:off x="0" y="0"/>
          <a:ext cx="0" cy="0"/>
          <a:chOff x="0" y="0"/>
          <a:chExt cx="0" cy="0"/>
        </a:xfrm>
      </p:grpSpPr>
      <p:sp>
        <p:nvSpPr>
          <p:cNvPr id="4478" name="Google Shape;4478;g13dc545be5c_0_4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9" name="Google Shape;4479;g13dc545be5c_0_4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1.2 Groups Do: The Great Debate Revisited (15 min)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5" name="Shape 4485"/>
        <p:cNvGrpSpPr/>
        <p:nvPr/>
      </p:nvGrpSpPr>
      <p:grpSpPr>
        <a:xfrm>
          <a:off x="0" y="0"/>
          <a:ext cx="0" cy="0"/>
          <a:chOff x="0" y="0"/>
          <a:chExt cx="0" cy="0"/>
        </a:xfrm>
      </p:grpSpPr>
      <p:sp>
        <p:nvSpPr>
          <p:cNvPr id="4486" name="Google Shape;4486;g13dc545be5c_0_7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7" name="Google Shape;4487;g13dc545be5c_0_7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rPr>
              <a:t>⭐</a:t>
            </a:r>
            <a:r>
              <a:rPr lang="en" sz="1200">
                <a:solidFill>
                  <a:srgbClr val="24292F"/>
                </a:solidFill>
              </a:rPr>
              <a:t> 1.3 Review Activity (15 min)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1" name="Shape 4491"/>
        <p:cNvGrpSpPr/>
        <p:nvPr/>
      </p:nvGrpSpPr>
      <p:grpSpPr>
        <a:xfrm>
          <a:off x="0" y="0"/>
          <a:ext cx="0" cy="0"/>
          <a:chOff x="0" y="0"/>
          <a:chExt cx="0" cy="0"/>
        </a:xfrm>
      </p:grpSpPr>
      <p:sp>
        <p:nvSpPr>
          <p:cNvPr id="4492" name="Google Shape;4492;g13dc545be5c_0_7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3" name="Google Shape;4493;g13dc545be5c_0_7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107.png"/><Relationship Id="rId4" Type="http://schemas.openxmlformats.org/officeDocument/2006/relationships/image" Target="../media/image125.png"/><Relationship Id="rId5" Type="http://schemas.openxmlformats.org/officeDocument/2006/relationships/image" Target="../media/image10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 Id="rId3" Type="http://schemas.openxmlformats.org/officeDocument/2006/relationships/image" Target="../media/image118.png"/><Relationship Id="rId4" Type="http://schemas.openxmlformats.org/officeDocument/2006/relationships/image" Target="../media/image10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117.png"/><Relationship Id="rId4" Type="http://schemas.openxmlformats.org/officeDocument/2006/relationships/image" Target="../media/image12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133.png"/><Relationship Id="rId4" Type="http://schemas.openxmlformats.org/officeDocument/2006/relationships/image" Target="../media/image14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137.png"/><Relationship Id="rId4" Type="http://schemas.openxmlformats.org/officeDocument/2006/relationships/image" Target="../media/image1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127.png"/><Relationship Id="rId4" Type="http://schemas.openxmlformats.org/officeDocument/2006/relationships/image" Target="../media/image13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4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 Id="rId4" Type="http://schemas.openxmlformats.org/officeDocument/2006/relationships/image" Target="../media/image3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6.png"/><Relationship Id="rId4" Type="http://schemas.openxmlformats.org/officeDocument/2006/relationships/image" Target="../media/image47.png"/><Relationship Id="rId11" Type="http://schemas.openxmlformats.org/officeDocument/2006/relationships/image" Target="../media/image90.png"/><Relationship Id="rId10" Type="http://schemas.openxmlformats.org/officeDocument/2006/relationships/image" Target="../media/image56.png"/><Relationship Id="rId9" Type="http://schemas.openxmlformats.org/officeDocument/2006/relationships/image" Target="../media/image58.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4.png"/><Relationship Id="rId8" Type="http://schemas.openxmlformats.org/officeDocument/2006/relationships/image" Target="../media/image5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9.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63.png"/><Relationship Id="rId4" Type="http://schemas.openxmlformats.org/officeDocument/2006/relationships/image" Target="../media/image12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7.png"/><Relationship Id="rId4" Type="http://schemas.openxmlformats.org/officeDocument/2006/relationships/image" Target="../media/image8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9.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5.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88.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3.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 Id="rId3" Type="http://schemas.openxmlformats.org/officeDocument/2006/relationships/image" Target="../media/image12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 Id="rId3" Type="http://schemas.openxmlformats.org/officeDocument/2006/relationships/image" Target="../media/image12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12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12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12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12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 Id="rId3" Type="http://schemas.openxmlformats.org/officeDocument/2006/relationships/image" Target="../media/image107.png"/><Relationship Id="rId4" Type="http://schemas.openxmlformats.org/officeDocument/2006/relationships/image" Target="../media/image125.png"/><Relationship Id="rId5" Type="http://schemas.openxmlformats.org/officeDocument/2006/relationships/image" Target="../media/image103.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118.png"/><Relationship Id="rId4" Type="http://schemas.openxmlformats.org/officeDocument/2006/relationships/image" Target="../media/image10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1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15.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7.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117.png"/><Relationship Id="rId4" Type="http://schemas.openxmlformats.org/officeDocument/2006/relationships/image" Target="../media/image120.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133.png"/><Relationship Id="rId4" Type="http://schemas.openxmlformats.org/officeDocument/2006/relationships/image" Target="../media/image14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137.png"/><Relationship Id="rId4" Type="http://schemas.openxmlformats.org/officeDocument/2006/relationships/image" Target="../media/image135.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127.png"/><Relationship Id="rId4" Type="http://schemas.openxmlformats.org/officeDocument/2006/relationships/image" Target="../media/image13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5.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4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38.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3.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7.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4.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2.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52.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3.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8.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0.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46.png"/><Relationship Id="rId4" Type="http://schemas.openxmlformats.org/officeDocument/2006/relationships/image" Target="../media/image47.png"/><Relationship Id="rId11" Type="http://schemas.openxmlformats.org/officeDocument/2006/relationships/image" Target="../media/image90.png"/><Relationship Id="rId10" Type="http://schemas.openxmlformats.org/officeDocument/2006/relationships/image" Target="../media/image56.png"/><Relationship Id="rId9" Type="http://schemas.openxmlformats.org/officeDocument/2006/relationships/image" Target="../media/image58.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4.png"/><Relationship Id="rId8" Type="http://schemas.openxmlformats.org/officeDocument/2006/relationships/image" Target="../media/image55.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7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6.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59.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0.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0.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63.png"/><Relationship Id="rId4" Type="http://schemas.openxmlformats.org/officeDocument/2006/relationships/image" Target="../media/image121.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7.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85.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7.png"/><Relationship Id="rId4" Type="http://schemas.openxmlformats.org/officeDocument/2006/relationships/image" Target="../media/image8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69.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6.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4.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5.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89.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1.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82.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88.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08.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3.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png"/><Relationship Id="rId3" Type="http://schemas.openxmlformats.org/officeDocument/2006/relationships/image" Target="../media/image124.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png"/><Relationship Id="rId3" Type="http://schemas.openxmlformats.org/officeDocument/2006/relationships/image" Target="../media/image1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4.png"/><Relationship Id="rId3" Type="http://schemas.openxmlformats.org/officeDocument/2006/relationships/image" Target="../media/image124.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4.png"/><Relationship Id="rId3" Type="http://schemas.openxmlformats.org/officeDocument/2006/relationships/image" Target="../media/image124.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4.png"/><Relationship Id="rId3" Type="http://schemas.openxmlformats.org/officeDocument/2006/relationships/image" Target="../media/image124.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4.png"/><Relationship Id="rId3" Type="http://schemas.openxmlformats.org/officeDocument/2006/relationships/image" Target="../media/image124.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png"/><Relationship Id="rId3" Type="http://schemas.openxmlformats.org/officeDocument/2006/relationships/image" Target="../media/image107.png"/><Relationship Id="rId4" Type="http://schemas.openxmlformats.org/officeDocument/2006/relationships/image" Target="../media/image125.png"/><Relationship Id="rId5" Type="http://schemas.openxmlformats.org/officeDocument/2006/relationships/image" Target="../media/image103.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4.png"/><Relationship Id="rId3" Type="http://schemas.openxmlformats.org/officeDocument/2006/relationships/image" Target="../media/image118.png"/><Relationship Id="rId4" Type="http://schemas.openxmlformats.org/officeDocument/2006/relationships/image" Target="../media/image106.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1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15.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5.png"/><Relationship Id="rId4" Type="http://schemas.openxmlformats.org/officeDocument/2006/relationships/image" Target="../media/image27.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7.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117.png"/><Relationship Id="rId4" Type="http://schemas.openxmlformats.org/officeDocument/2006/relationships/image" Target="../media/image120.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133.png"/><Relationship Id="rId4" Type="http://schemas.openxmlformats.org/officeDocument/2006/relationships/image" Target="../media/image141.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137.png"/><Relationship Id="rId4" Type="http://schemas.openxmlformats.org/officeDocument/2006/relationships/image" Target="../media/image135.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127.png"/><Relationship Id="rId4" Type="http://schemas.openxmlformats.org/officeDocument/2006/relationships/image" Target="../media/image134.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43.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3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3.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3.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4.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6.png"/><Relationship Id="rId4" Type="http://schemas.openxmlformats.org/officeDocument/2006/relationships/image" Target="../media/image47.png"/><Relationship Id="rId11" Type="http://schemas.openxmlformats.org/officeDocument/2006/relationships/image" Target="../media/image90.png"/><Relationship Id="rId10" Type="http://schemas.openxmlformats.org/officeDocument/2006/relationships/image" Target="../media/image56.png"/><Relationship Id="rId9" Type="http://schemas.openxmlformats.org/officeDocument/2006/relationships/image" Target="../media/image58.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4.png"/><Relationship Id="rId8" Type="http://schemas.openxmlformats.org/officeDocument/2006/relationships/image" Target="../media/image5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63.png"/><Relationship Id="rId4" Type="http://schemas.openxmlformats.org/officeDocument/2006/relationships/image" Target="../media/image1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7.png"/><Relationship Id="rId4" Type="http://schemas.openxmlformats.org/officeDocument/2006/relationships/image" Target="../media/image8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8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12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12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 Id="rId3" Type="http://schemas.openxmlformats.org/officeDocument/2006/relationships/image" Target="../media/image12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 Id="rId3" Type="http://schemas.openxmlformats.org/officeDocument/2006/relationships/image" Target="../media/image12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 Id="rId3" Type="http://schemas.openxmlformats.org/officeDocument/2006/relationships/image" Target="../media/image12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 Id="rId3" Type="http://schemas.openxmlformats.org/officeDocument/2006/relationships/image" Target="../media/image1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352" name="Shape 1352"/>
        <p:cNvGrpSpPr/>
        <p:nvPr/>
      </p:nvGrpSpPr>
      <p:grpSpPr>
        <a:xfrm>
          <a:off x="0" y="0"/>
          <a:ext cx="0" cy="0"/>
          <a:chOff x="0" y="0"/>
          <a:chExt cx="0" cy="0"/>
        </a:xfrm>
      </p:grpSpPr>
      <p:cxnSp>
        <p:nvCxnSpPr>
          <p:cNvPr id="1353" name="Google Shape;1353;p1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54" name="Google Shape;1354;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55" name="Google Shape;1355;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56" name="Google Shape;1356;p10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357" name="Google Shape;1357;p102"/>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358" name="Google Shape;1358;p102"/>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9" name="Google Shape;1359;p102"/>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360" name="Google Shape;1360;p102"/>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361" name="Google Shape;1361;p102"/>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362" name="Google Shape;1362;p102"/>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363" name="Google Shape;1363;p102"/>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364" name="Google Shape;1364;p102"/>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2"/>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366" name="Google Shape;1366;p102"/>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367" name="Google Shape;1367;p102"/>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02"/>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369" name="Google Shape;1369;p102"/>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2"/>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371" name="Google Shape;1371;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372" name="Shape 1372"/>
        <p:cNvGrpSpPr/>
        <p:nvPr/>
      </p:nvGrpSpPr>
      <p:grpSpPr>
        <a:xfrm>
          <a:off x="0" y="0"/>
          <a:ext cx="0" cy="0"/>
          <a:chOff x="0" y="0"/>
          <a:chExt cx="0" cy="0"/>
        </a:xfrm>
      </p:grpSpPr>
      <p:cxnSp>
        <p:nvCxnSpPr>
          <p:cNvPr id="1373" name="Google Shape;1373;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74" name="Google Shape;1374;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75" name="Google Shape;1375;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76" name="Google Shape;1376;p10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377" name="Google Shape;1377;p103"/>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378" name="Google Shape;1378;p103"/>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379" name="Google Shape;1379;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380" name="Shape 1380"/>
        <p:cNvGrpSpPr/>
        <p:nvPr/>
      </p:nvGrpSpPr>
      <p:grpSpPr>
        <a:xfrm>
          <a:off x="0" y="0"/>
          <a:ext cx="0" cy="0"/>
          <a:chOff x="0" y="0"/>
          <a:chExt cx="0" cy="0"/>
        </a:xfrm>
      </p:grpSpPr>
      <p:cxnSp>
        <p:nvCxnSpPr>
          <p:cNvPr id="1381" name="Google Shape;1381;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3" name="Google Shape;1383;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4" name="Google Shape;1384;p1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104"/>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386" name="Google Shape;1386;p10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387" name="Google Shape;1387;p104"/>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388" name="Google Shape;1388;p104"/>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389" name="Google Shape;1389;p104"/>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390" name="Google Shape;1390;p104"/>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391" name="Shape 1391"/>
        <p:cNvGrpSpPr/>
        <p:nvPr/>
      </p:nvGrpSpPr>
      <p:grpSpPr>
        <a:xfrm>
          <a:off x="0" y="0"/>
          <a:ext cx="0" cy="0"/>
          <a:chOff x="0" y="0"/>
          <a:chExt cx="0" cy="0"/>
        </a:xfrm>
      </p:grpSpPr>
      <p:pic>
        <p:nvPicPr>
          <p:cNvPr id="1392" name="Google Shape;1392;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93" name="Google Shape;1393;p10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5"/>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5" name="Google Shape;1395;p10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7" name="Google Shape;1397;p10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98" name="Google Shape;1398;p105"/>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9" name="Google Shape;1399;p105"/>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400" name="Google Shape;1400;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401" name="Shape 1401"/>
        <p:cNvGrpSpPr/>
        <p:nvPr/>
      </p:nvGrpSpPr>
      <p:grpSpPr>
        <a:xfrm>
          <a:off x="0" y="0"/>
          <a:ext cx="0" cy="0"/>
          <a:chOff x="0" y="0"/>
          <a:chExt cx="0" cy="0"/>
        </a:xfrm>
      </p:grpSpPr>
      <p:pic>
        <p:nvPicPr>
          <p:cNvPr id="1402" name="Google Shape;1402;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3" name="Google Shape;1403;p10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0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06" name="Google Shape;1406;p106"/>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407" name="Google Shape;1407;p106"/>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408" name="Google Shape;1408;p106"/>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9" name="Google Shape;1409;p10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410" name="Google Shape;1410;p10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411" name="Shape 1411"/>
        <p:cNvGrpSpPr/>
        <p:nvPr/>
      </p:nvGrpSpPr>
      <p:grpSpPr>
        <a:xfrm>
          <a:off x="0" y="0"/>
          <a:ext cx="0" cy="0"/>
          <a:chOff x="0" y="0"/>
          <a:chExt cx="0" cy="0"/>
        </a:xfrm>
      </p:grpSpPr>
      <p:pic>
        <p:nvPicPr>
          <p:cNvPr id="1412" name="Google Shape;1412;p107"/>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413" name="Google Shape;1413;p107"/>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414" name="Google Shape;1414;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5" name="Google Shape;1415;p107"/>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16" name="Google Shape;1416;p1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417" name="Shape 1417"/>
        <p:cNvGrpSpPr/>
        <p:nvPr/>
      </p:nvGrpSpPr>
      <p:grpSpPr>
        <a:xfrm>
          <a:off x="0" y="0"/>
          <a:ext cx="0" cy="0"/>
          <a:chOff x="0" y="0"/>
          <a:chExt cx="0" cy="0"/>
        </a:xfrm>
      </p:grpSpPr>
      <p:sp>
        <p:nvSpPr>
          <p:cNvPr id="1418" name="Google Shape;141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9" name="Google Shape;1419;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20" name="Google Shape;1420;p10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21" name="Google Shape;1421;p10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422" name="Google Shape;1422;p108"/>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8"/>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424" name="Google Shape;1424;p108"/>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108"/>
          <p:cNvGrpSpPr/>
          <p:nvPr/>
        </p:nvGrpSpPr>
        <p:grpSpPr>
          <a:xfrm>
            <a:off x="3228956" y="1345103"/>
            <a:ext cx="533372" cy="533480"/>
            <a:chOff x="457200" y="1378813"/>
            <a:chExt cx="695400" cy="695450"/>
          </a:xfrm>
        </p:grpSpPr>
        <p:sp>
          <p:nvSpPr>
            <p:cNvPr id="1426" name="Google Shape;1426;p10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27" name="Google Shape;1427;p108"/>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108"/>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9" name="Google Shape;1429;p108"/>
          <p:cNvGrpSpPr/>
          <p:nvPr/>
        </p:nvGrpSpPr>
        <p:grpSpPr>
          <a:xfrm>
            <a:off x="6134081" y="1345853"/>
            <a:ext cx="533372" cy="533480"/>
            <a:chOff x="457200" y="1378813"/>
            <a:chExt cx="695400" cy="695450"/>
          </a:xfrm>
        </p:grpSpPr>
        <p:sp>
          <p:nvSpPr>
            <p:cNvPr id="1430" name="Google Shape;1430;p108"/>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431" name="Google Shape;1431;p108"/>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108"/>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0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108"/>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5" name="Google Shape;1435;p108"/>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6" name="Google Shape;1436;p108"/>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7" name="Google Shape;1437;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8" name="Google Shape;1438;p10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439" name="Google Shape;1439;p10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440" name="Shape 1440"/>
        <p:cNvGrpSpPr/>
        <p:nvPr/>
      </p:nvGrpSpPr>
      <p:grpSpPr>
        <a:xfrm>
          <a:off x="0" y="0"/>
          <a:ext cx="0" cy="0"/>
          <a:chOff x="0" y="0"/>
          <a:chExt cx="0" cy="0"/>
        </a:xfrm>
      </p:grpSpPr>
      <p:sp>
        <p:nvSpPr>
          <p:cNvPr id="1441" name="Google Shape;1441;p10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3" name="Google Shape;1443;p1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4" name="Google Shape;1444;p10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445" name="Google Shape;1445;p109"/>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46" name="Google Shape;1446;p109"/>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447" name="Google Shape;1447;p109"/>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448" name="Google Shape;1448;p109"/>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449" name="Google Shape;1449;p1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50" name="Google Shape;1450;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451" name="Shape 1451"/>
        <p:cNvGrpSpPr/>
        <p:nvPr/>
      </p:nvGrpSpPr>
      <p:grpSpPr>
        <a:xfrm>
          <a:off x="0" y="0"/>
          <a:ext cx="0" cy="0"/>
          <a:chOff x="0" y="0"/>
          <a:chExt cx="0" cy="0"/>
        </a:xfrm>
      </p:grpSpPr>
      <p:sp>
        <p:nvSpPr>
          <p:cNvPr id="1452" name="Google Shape;1452;p11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4" name="Google Shape;1454;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5" name="Google Shape;1455;p11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456" name="Google Shape;1456;p110"/>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57" name="Google Shape;1457;p110"/>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58" name="Google Shape;1458;p1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459" name="Google Shape;1459;p110"/>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460" name="Google Shape;1460;p110"/>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461" name="Google Shape;1461;p1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462" name="Shape 1462"/>
        <p:cNvGrpSpPr/>
        <p:nvPr/>
      </p:nvGrpSpPr>
      <p:grpSpPr>
        <a:xfrm>
          <a:off x="0" y="0"/>
          <a:ext cx="0" cy="0"/>
          <a:chOff x="0" y="0"/>
          <a:chExt cx="0" cy="0"/>
        </a:xfrm>
      </p:grpSpPr>
      <p:sp>
        <p:nvSpPr>
          <p:cNvPr id="1463" name="Google Shape;1463;p1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65" name="Google Shape;1465;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6" name="Google Shape;1466;p111"/>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467" name="Google Shape;1467;p111"/>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68" name="Google Shape;1468;p111"/>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69" name="Google Shape;1469;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70" name="Google Shape;1470;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1" name="Google Shape;1471;p111"/>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472" name="Google Shape;1472;p111"/>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473" name="Shape 1473"/>
        <p:cNvGrpSpPr/>
        <p:nvPr/>
      </p:nvGrpSpPr>
      <p:grpSpPr>
        <a:xfrm>
          <a:off x="0" y="0"/>
          <a:ext cx="0" cy="0"/>
          <a:chOff x="0" y="0"/>
          <a:chExt cx="0" cy="0"/>
        </a:xfrm>
      </p:grpSpPr>
      <p:sp>
        <p:nvSpPr>
          <p:cNvPr id="1474" name="Google Shape;1474;p1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6" name="Google Shape;1476;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112"/>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478" name="Google Shape;1478;p112"/>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79" name="Google Shape;1479;p112"/>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80" name="Google Shape;1480;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82" name="Google Shape;1482;p112"/>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483" name="Google Shape;1483;p112"/>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484" name="Shape 1484"/>
        <p:cNvGrpSpPr/>
        <p:nvPr/>
      </p:nvGrpSpPr>
      <p:grpSpPr>
        <a:xfrm>
          <a:off x="0" y="0"/>
          <a:ext cx="0" cy="0"/>
          <a:chOff x="0" y="0"/>
          <a:chExt cx="0" cy="0"/>
        </a:xfrm>
      </p:grpSpPr>
      <p:pic>
        <p:nvPicPr>
          <p:cNvPr id="1485" name="Google Shape;1485;p113"/>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486" name="Google Shape;1486;p1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8" name="Google Shape;1488;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9" name="Google Shape;1489;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90" name="Google Shape;1490;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91" name="Google Shape;1491;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492" name="Shape 1492"/>
        <p:cNvGrpSpPr/>
        <p:nvPr/>
      </p:nvGrpSpPr>
      <p:grpSpPr>
        <a:xfrm>
          <a:off x="0" y="0"/>
          <a:ext cx="0" cy="0"/>
          <a:chOff x="0" y="0"/>
          <a:chExt cx="0" cy="0"/>
        </a:xfrm>
      </p:grpSpPr>
      <p:pic>
        <p:nvPicPr>
          <p:cNvPr id="1493" name="Google Shape;1493;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94" name="Google Shape;1494;p11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96" name="Google Shape;1496;p1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97" name="Google Shape;1497;p114"/>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98" name="Google Shape;1498;p1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00" name="Google Shape;1500;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114"/>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502" name="Google Shape;1502;p114"/>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3" name="Google Shape;1503;p114"/>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504" name="Shape 1504"/>
        <p:cNvGrpSpPr/>
        <p:nvPr/>
      </p:nvGrpSpPr>
      <p:grpSpPr>
        <a:xfrm>
          <a:off x="0" y="0"/>
          <a:ext cx="0" cy="0"/>
          <a:chOff x="0" y="0"/>
          <a:chExt cx="0" cy="0"/>
        </a:xfrm>
      </p:grpSpPr>
      <p:sp>
        <p:nvSpPr>
          <p:cNvPr id="1505" name="Google Shape;1505;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06" name="Google Shape;1506;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7" name="Google Shape;1507;p115"/>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508" name="Google Shape;1508;p1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509" name="Shape 1509"/>
        <p:cNvGrpSpPr/>
        <p:nvPr/>
      </p:nvGrpSpPr>
      <p:grpSpPr>
        <a:xfrm>
          <a:off x="0" y="0"/>
          <a:ext cx="0" cy="0"/>
          <a:chOff x="0" y="0"/>
          <a:chExt cx="0" cy="0"/>
        </a:xfrm>
      </p:grpSpPr>
      <p:pic>
        <p:nvPicPr>
          <p:cNvPr id="1510" name="Google Shape;1510;p1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1" name="Google Shape;1511;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12" name="Google Shape;1512;p1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13" name="Google Shape;1513;p1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514" name="Google Shape;1514;p116"/>
          <p:cNvGrpSpPr/>
          <p:nvPr/>
        </p:nvGrpSpPr>
        <p:grpSpPr>
          <a:xfrm>
            <a:off x="4167150" y="1202575"/>
            <a:ext cx="809700" cy="809700"/>
            <a:chOff x="1457325" y="1219200"/>
            <a:chExt cx="809700" cy="809700"/>
          </a:xfrm>
        </p:grpSpPr>
        <p:sp>
          <p:nvSpPr>
            <p:cNvPr id="1515" name="Google Shape;1515;p116"/>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16"/>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7" name="Google Shape;1517;p116"/>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18" name="Google Shape;1518;p116"/>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519" name="Shape 1519"/>
        <p:cNvGrpSpPr/>
        <p:nvPr/>
      </p:nvGrpSpPr>
      <p:grpSpPr>
        <a:xfrm>
          <a:off x="0" y="0"/>
          <a:ext cx="0" cy="0"/>
          <a:chOff x="0" y="0"/>
          <a:chExt cx="0" cy="0"/>
        </a:xfrm>
      </p:grpSpPr>
      <p:pic>
        <p:nvPicPr>
          <p:cNvPr id="1520" name="Google Shape;1520;p1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1" name="Google Shape;1521;p117"/>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2" name="Google Shape;1522;p117"/>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523" name="Google Shape;1523;p117"/>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524" name="Google Shape;1524;p117"/>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525" name="Google Shape;1525;p1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526" name="Google Shape;1526;p117"/>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527" name="Google Shape;1527;p1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Activity Group DIscussion">
  <p:cSld name="CUSTOM_2_3_1_1_3_1_1_2_1_1_1_2_3_1_1_1_1">
    <p:spTree>
      <p:nvGrpSpPr>
        <p:cNvPr id="1528" name="Shape 1528"/>
        <p:cNvGrpSpPr/>
        <p:nvPr/>
      </p:nvGrpSpPr>
      <p:grpSpPr>
        <a:xfrm>
          <a:off x="0" y="0"/>
          <a:ext cx="0" cy="0"/>
          <a:chOff x="0" y="0"/>
          <a:chExt cx="0" cy="0"/>
        </a:xfrm>
      </p:grpSpPr>
      <p:pic>
        <p:nvPicPr>
          <p:cNvPr id="1529" name="Google Shape;1529;p1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30" name="Google Shape;1530;p11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1" name="Google Shape;1531;p11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cxnSp>
        <p:nvCxnSpPr>
          <p:cNvPr id="1532" name="Google Shape;1532;p11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533" name="Google Shape;1533;p1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534" name="Google Shape;1534;p118"/>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FFFFFF"/>
                </a:solidFill>
                <a:latin typeface="Oswald Light"/>
                <a:ea typeface="Oswald Light"/>
                <a:cs typeface="Oswald Light"/>
                <a:sym typeface="Oswald Light"/>
              </a:rPr>
              <a:t>Group Discussion</a:t>
            </a:r>
            <a:endParaRPr sz="4600">
              <a:solidFill>
                <a:srgbClr val="FFFFFF"/>
              </a:solidFill>
              <a:latin typeface="Oswald Light"/>
              <a:ea typeface="Oswald Light"/>
              <a:cs typeface="Oswald Light"/>
              <a:sym typeface="Oswald Light"/>
            </a:endParaRPr>
          </a:p>
        </p:txBody>
      </p:sp>
      <p:pic>
        <p:nvPicPr>
          <p:cNvPr id="1535" name="Google Shape;1535;p118"/>
          <p:cNvPicPr preferRelativeResize="0"/>
          <p:nvPr/>
        </p:nvPicPr>
        <p:blipFill>
          <a:blip r:embed="rId3">
            <a:alphaModFix/>
          </a:blip>
          <a:stretch>
            <a:fillRect/>
          </a:stretch>
        </p:blipFill>
        <p:spPr>
          <a:xfrm>
            <a:off x="3459000" y="626925"/>
            <a:ext cx="2199851" cy="2114850"/>
          </a:xfrm>
          <a:prstGeom prst="rect">
            <a:avLst/>
          </a:prstGeom>
          <a:noFill/>
          <a:ln>
            <a:noFill/>
          </a:ln>
        </p:spPr>
      </p:pic>
      <p:sp>
        <p:nvSpPr>
          <p:cNvPr id="1536" name="Google Shape;1536;p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1537" name="Shape 1537"/>
        <p:cNvGrpSpPr/>
        <p:nvPr/>
      </p:nvGrpSpPr>
      <p:grpSpPr>
        <a:xfrm>
          <a:off x="0" y="0"/>
          <a:ext cx="0" cy="0"/>
          <a:chOff x="0" y="0"/>
          <a:chExt cx="0" cy="0"/>
        </a:xfrm>
      </p:grpSpPr>
      <p:sp>
        <p:nvSpPr>
          <p:cNvPr id="1538" name="Google Shape;1538;p1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9" name="Google Shape;1539;p1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0" name="Google Shape;1540;p1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1" name="Google Shape;154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2" name="Google Shape;1542;p1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3" name="Google Shape;1543;p1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4" name="Google Shape;1544;p11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1">
  <p:cSld name="CUSTOM_17_2_1_1_2_2">
    <p:spTree>
      <p:nvGrpSpPr>
        <p:cNvPr id="1545" name="Shape 1545"/>
        <p:cNvGrpSpPr/>
        <p:nvPr/>
      </p:nvGrpSpPr>
      <p:grpSpPr>
        <a:xfrm>
          <a:off x="0" y="0"/>
          <a:ext cx="0" cy="0"/>
          <a:chOff x="0" y="0"/>
          <a:chExt cx="0" cy="0"/>
        </a:xfrm>
      </p:grpSpPr>
      <p:pic>
        <p:nvPicPr>
          <p:cNvPr id="1546" name="Google Shape;1546;p1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47" name="Google Shape;1547;p12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48" name="Google Shape;1548;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49" name="Google Shape;1549;p1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_4">
    <p:spTree>
      <p:nvGrpSpPr>
        <p:cNvPr id="1550" name="Shape 1550"/>
        <p:cNvGrpSpPr/>
        <p:nvPr/>
      </p:nvGrpSpPr>
      <p:grpSpPr>
        <a:xfrm>
          <a:off x="0" y="0"/>
          <a:ext cx="0" cy="0"/>
          <a:chOff x="0" y="0"/>
          <a:chExt cx="0" cy="0"/>
        </a:xfrm>
      </p:grpSpPr>
      <p:pic>
        <p:nvPicPr>
          <p:cNvPr id="1551" name="Google Shape;1551;p1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52" name="Google Shape;1552;p121"/>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54" name="Google Shape;1554;p1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5" name="Google Shape;1555;p1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56" name="Google Shape;1556;p1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557" name="Google Shape;1557;p121"/>
          <p:cNvSpPr txBox="1"/>
          <p:nvPr>
            <p:ph type="title"/>
          </p:nvPr>
        </p:nvSpPr>
        <p:spPr>
          <a:xfrm>
            <a:off x="1258000" y="274875"/>
            <a:ext cx="78873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58" name="Google Shape;1558;p1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59" name="Google Shape;1559;p121"/>
          <p:cNvPicPr preferRelativeResize="0"/>
          <p:nvPr/>
        </p:nvPicPr>
        <p:blipFill>
          <a:blip r:embed="rId3">
            <a:alphaModFix/>
          </a:blip>
          <a:stretch>
            <a:fillRect/>
          </a:stretch>
        </p:blipFill>
        <p:spPr>
          <a:xfrm flipH="1">
            <a:off x="608400" y="553675"/>
            <a:ext cx="1226900" cy="1398774"/>
          </a:xfrm>
          <a:prstGeom prst="rect">
            <a:avLst/>
          </a:prstGeom>
          <a:noFill/>
          <a:ln>
            <a:noFill/>
          </a:ln>
        </p:spPr>
      </p:pic>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ullets 1–4 (Blue)">
  <p:cSld name="CUSTOM_2_7_1_6_1_2_2">
    <p:spTree>
      <p:nvGrpSpPr>
        <p:cNvPr id="50" name="Shape 50"/>
        <p:cNvGrpSpPr/>
        <p:nvPr/>
      </p:nvGrpSpPr>
      <p:grpSpPr>
        <a:xfrm>
          <a:off x="0" y="0"/>
          <a:ext cx="0" cy="0"/>
          <a:chOff x="0" y="0"/>
          <a:chExt cx="0" cy="0"/>
        </a:xfrm>
      </p:grpSpPr>
      <p:sp>
        <p:nvSpPr>
          <p:cNvPr id="51" name="Google Shape;51;p1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13"/>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54" name="Google Shape;54;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 name="Google Shape;55;p13"/>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 name="Google Shape;56;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3"/>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58" name="Google Shape;58;p13"/>
          <p:cNvSpPr txBox="1"/>
          <p:nvPr>
            <p:ph idx="3" type="subTitle"/>
          </p:nvPr>
        </p:nvSpPr>
        <p:spPr>
          <a:xfrm>
            <a:off x="12225" y="1398000"/>
            <a:ext cx="91440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59" name="Google Shape;59;p1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txBox="1"/>
          <p:nvPr>
            <p:ph idx="4" type="subTitle"/>
          </p:nvPr>
        </p:nvSpPr>
        <p:spPr>
          <a:xfrm>
            <a:off x="-12225" y="2233550"/>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3" name="Google Shape;63;p13"/>
          <p:cNvSpPr txBox="1"/>
          <p:nvPr>
            <p:ph idx="5" type="subTitle"/>
          </p:nvPr>
        </p:nvSpPr>
        <p:spPr>
          <a:xfrm>
            <a:off x="0" y="30762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4" name="Google Shape;64;p13"/>
          <p:cNvSpPr txBox="1"/>
          <p:nvPr>
            <p:ph idx="6" type="subTitle"/>
          </p:nvPr>
        </p:nvSpPr>
        <p:spPr>
          <a:xfrm>
            <a:off x="-12300" y="39189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65" name="Google Shape;65;p1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6" name="Google Shape;66;p13"/>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67" name="Google Shape;67;p13"/>
          <p:cNvPicPr preferRelativeResize="0"/>
          <p:nvPr/>
        </p:nvPicPr>
        <p:blipFill rotWithShape="1">
          <a:blip r:embed="rId2">
            <a:alphaModFix/>
          </a:blip>
          <a:srcRect b="1765" l="0" r="0" t="1774"/>
          <a:stretch/>
        </p:blipFill>
        <p:spPr>
          <a:xfrm>
            <a:off x="432306" y="3916573"/>
            <a:ext cx="785566" cy="606900"/>
          </a:xfrm>
          <a:prstGeom prst="rect">
            <a:avLst/>
          </a:prstGeom>
          <a:noFill/>
          <a:ln>
            <a:noFill/>
          </a:ln>
        </p:spPr>
      </p:pic>
      <p:pic>
        <p:nvPicPr>
          <p:cNvPr id="68" name="Google Shape;68;p13"/>
          <p:cNvPicPr preferRelativeResize="0"/>
          <p:nvPr/>
        </p:nvPicPr>
        <p:blipFill rotWithShape="1">
          <a:blip r:embed="rId2">
            <a:alphaModFix/>
          </a:blip>
          <a:srcRect b="1765" l="0" r="0" t="1774"/>
          <a:stretch/>
        </p:blipFill>
        <p:spPr>
          <a:xfrm>
            <a:off x="429768" y="3082260"/>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Bullets 1–4 (Red)">
  <p:cSld name="CUSTOM_2_7_1_6_1_2_1_2">
    <p:spTree>
      <p:nvGrpSpPr>
        <p:cNvPr id="1560" name="Shape 1560"/>
        <p:cNvGrpSpPr/>
        <p:nvPr/>
      </p:nvGrpSpPr>
      <p:grpSpPr>
        <a:xfrm>
          <a:off x="0" y="0"/>
          <a:ext cx="0" cy="0"/>
          <a:chOff x="0" y="0"/>
          <a:chExt cx="0" cy="0"/>
        </a:xfrm>
      </p:grpSpPr>
      <p:sp>
        <p:nvSpPr>
          <p:cNvPr id="1561" name="Google Shape;1561;p12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3" name="Google Shape;1563;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4" name="Google Shape;1564;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5" name="Google Shape;1565;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6" name="Google Shape;1566;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7" name="Google Shape;1567;p1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8" name="Google Shape;1568;p12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9" name="Google Shape;1569;p12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2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2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2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3" name="Google Shape;1573;p12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4" name="Google Shape;1574;p12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5" name="Google Shape;1575;p12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76" name="Google Shape;1576;p122"/>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1577" name="Google Shape;1577;p122"/>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1578" name="Google Shape;1578;p12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3_3">
    <p:spTree>
      <p:nvGrpSpPr>
        <p:cNvPr id="1579" name="Shape 1579"/>
        <p:cNvGrpSpPr/>
        <p:nvPr/>
      </p:nvGrpSpPr>
      <p:grpSpPr>
        <a:xfrm>
          <a:off x="0" y="0"/>
          <a:ext cx="0" cy="0"/>
          <a:chOff x="0" y="0"/>
          <a:chExt cx="0" cy="0"/>
        </a:xfrm>
      </p:grpSpPr>
      <p:pic>
        <p:nvPicPr>
          <p:cNvPr id="1580" name="Google Shape;1580;p1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1" name="Google Shape;1581;p123"/>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82" name="Google Shape;1582;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3" name="Google Shape;1583;p1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LETE 3">
  <p:cSld name="CUSTOM_2_7_2_4">
    <p:spTree>
      <p:nvGrpSpPr>
        <p:cNvPr id="1584" name="Shape 1584"/>
        <p:cNvGrpSpPr/>
        <p:nvPr/>
      </p:nvGrpSpPr>
      <p:grpSpPr>
        <a:xfrm>
          <a:off x="0" y="0"/>
          <a:ext cx="0" cy="0"/>
          <a:chOff x="0" y="0"/>
          <a:chExt cx="0" cy="0"/>
        </a:xfrm>
      </p:grpSpPr>
      <p:sp>
        <p:nvSpPr>
          <p:cNvPr id="1585" name="Google Shape;1585;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7" name="Google Shape;1587;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8" name="Google Shape;1588;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9" name="Google Shape;1589;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90" name="Google Shape;1590;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12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5">
    <p:spTree>
      <p:nvGrpSpPr>
        <p:cNvPr id="1592" name="Shape 1592"/>
        <p:cNvGrpSpPr/>
        <p:nvPr/>
      </p:nvGrpSpPr>
      <p:grpSpPr>
        <a:xfrm>
          <a:off x="0" y="0"/>
          <a:ext cx="0" cy="0"/>
          <a:chOff x="0" y="0"/>
          <a:chExt cx="0" cy="0"/>
        </a:xfrm>
      </p:grpSpPr>
      <p:sp>
        <p:nvSpPr>
          <p:cNvPr id="1593" name="Google Shape;1593;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5" name="Google Shape;1595;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6" name="Google Shape;1596;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7" name="Google Shape;1597;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98" name="Google Shape;1598;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9" name="Google Shape;1599;p12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2">
  <p:cSld name="CUSTOM_2_7_2_11">
    <p:spTree>
      <p:nvGrpSpPr>
        <p:cNvPr id="1600" name="Shape 1600"/>
        <p:cNvGrpSpPr/>
        <p:nvPr/>
      </p:nvGrpSpPr>
      <p:grpSpPr>
        <a:xfrm>
          <a:off x="0" y="0"/>
          <a:ext cx="0" cy="0"/>
          <a:chOff x="0" y="0"/>
          <a:chExt cx="0" cy="0"/>
        </a:xfrm>
      </p:grpSpPr>
      <p:sp>
        <p:nvSpPr>
          <p:cNvPr id="1601" name="Google Shape;1601;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12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1">
  <p:cSld name="CUSTOM_2_7_2_1_2">
    <p:spTree>
      <p:nvGrpSpPr>
        <p:cNvPr id="1608" name="Shape 1608"/>
        <p:cNvGrpSpPr/>
        <p:nvPr/>
      </p:nvGrpSpPr>
      <p:grpSpPr>
        <a:xfrm>
          <a:off x="0" y="0"/>
          <a:ext cx="0" cy="0"/>
          <a:chOff x="0" y="0"/>
          <a:chExt cx="0" cy="0"/>
        </a:xfrm>
      </p:grpSpPr>
      <p:sp>
        <p:nvSpPr>
          <p:cNvPr id="1609" name="Google Shape;1609;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0" name="Google Shape;1610;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1" name="Google Shape;1611;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12" name="Google Shape;1612;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3" name="Google Shape;1613;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12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2">
  <p:cSld name="CUSTOM_2_7_2_1_3">
    <p:spTree>
      <p:nvGrpSpPr>
        <p:cNvPr id="1615" name="Shape 1615"/>
        <p:cNvGrpSpPr/>
        <p:nvPr/>
      </p:nvGrpSpPr>
      <p:grpSpPr>
        <a:xfrm>
          <a:off x="0" y="0"/>
          <a:ext cx="0" cy="0"/>
          <a:chOff x="0" y="0"/>
          <a:chExt cx="0" cy="0"/>
        </a:xfrm>
      </p:grpSpPr>
      <p:sp>
        <p:nvSpPr>
          <p:cNvPr id="1616" name="Google Shape;1616;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8" name="Google Shape;1618;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19" name="Google Shape;1619;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0" name="Google Shape;1620;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1" name="Google Shape;1621;p12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3">
  <p:cSld name="CUSTOM_2_7_2_1_4">
    <p:spTree>
      <p:nvGrpSpPr>
        <p:cNvPr id="1622" name="Shape 1622"/>
        <p:cNvGrpSpPr/>
        <p:nvPr/>
      </p:nvGrpSpPr>
      <p:grpSpPr>
        <a:xfrm>
          <a:off x="0" y="0"/>
          <a:ext cx="0" cy="0"/>
          <a:chOff x="0" y="0"/>
          <a:chExt cx="0" cy="0"/>
        </a:xfrm>
      </p:grpSpPr>
      <p:sp>
        <p:nvSpPr>
          <p:cNvPr id="1623" name="Google Shape;1623;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26" name="Google Shape;1626;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7" name="Google Shape;1627;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12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4">
  <p:cSld name="CUSTOM_2_7_2_1_5">
    <p:spTree>
      <p:nvGrpSpPr>
        <p:cNvPr id="1629" name="Shape 1629"/>
        <p:cNvGrpSpPr/>
        <p:nvPr/>
      </p:nvGrpSpPr>
      <p:grpSpPr>
        <a:xfrm>
          <a:off x="0" y="0"/>
          <a:ext cx="0" cy="0"/>
          <a:chOff x="0" y="0"/>
          <a:chExt cx="0" cy="0"/>
        </a:xfrm>
      </p:grpSpPr>
      <p:sp>
        <p:nvSpPr>
          <p:cNvPr id="1630" name="Google Shape;1630;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1" name="Google Shape;1631;p1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2" name="Google Shape;1632;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33" name="Google Shape;1633;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4" name="Google Shape;1634;p1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13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638" name="Shape 1638"/>
        <p:cNvGrpSpPr/>
        <p:nvPr/>
      </p:nvGrpSpPr>
      <p:grpSpPr>
        <a:xfrm>
          <a:off x="0" y="0"/>
          <a:ext cx="0" cy="0"/>
          <a:chOff x="0" y="0"/>
          <a:chExt cx="0" cy="0"/>
        </a:xfrm>
      </p:grpSpPr>
      <p:pic>
        <p:nvPicPr>
          <p:cNvPr id="1639" name="Google Shape;1639;p1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0" name="Google Shape;1640;p13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641" name="Google Shape;1641;p13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2" name="Google Shape;1642;p13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643" name="Google Shape;1643;p13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644" name="Google Shape;1644;p13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645" name="Google Shape;1645;p13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646" name="Google Shape;1646;p13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47" name="Google Shape;1647;p13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648" name="Google Shape;164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1">
  <p:cSld name="CUSTOM_2_3_1_1_1_1_1_2_1_2_1_1_1_1_2_2_1_2_1">
    <p:spTree>
      <p:nvGrpSpPr>
        <p:cNvPr id="69" name="Shape 69"/>
        <p:cNvGrpSpPr/>
        <p:nvPr/>
      </p:nvGrpSpPr>
      <p:grpSpPr>
        <a:xfrm>
          <a:off x="0" y="0"/>
          <a:ext cx="0" cy="0"/>
          <a:chOff x="0" y="0"/>
          <a:chExt cx="0" cy="0"/>
        </a:xfrm>
      </p:grpSpPr>
      <p:pic>
        <p:nvPicPr>
          <p:cNvPr id="70" name="Google Shape;70;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1" name="Google Shape;71;p14"/>
          <p:cNvPicPr preferRelativeResize="0"/>
          <p:nvPr/>
        </p:nvPicPr>
        <p:blipFill rotWithShape="1">
          <a:blip r:embed="rId3">
            <a:alphaModFix/>
          </a:blip>
          <a:srcRect b="2498" l="0" r="0" t="2489"/>
          <a:stretch/>
        </p:blipFill>
        <p:spPr>
          <a:xfrm>
            <a:off x="274320" y="274881"/>
            <a:ext cx="8595360" cy="4593742"/>
          </a:xfrm>
          <a:prstGeom prst="rect">
            <a:avLst/>
          </a:prstGeom>
          <a:noFill/>
          <a:ln>
            <a:noFill/>
          </a:ln>
        </p:spPr>
      </p:pic>
      <p:sp>
        <p:nvSpPr>
          <p:cNvPr id="72" name="Google Shape;72;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73" name="Google Shape;73;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Netflix Data Boot Camp</a:t>
            </a:r>
            <a:endParaRPr sz="1800">
              <a:solidFill>
                <a:srgbClr val="FFFFFF"/>
              </a:solidFill>
              <a:latin typeface="Oswald"/>
              <a:ea typeface="Oswald"/>
              <a:cs typeface="Oswald"/>
              <a:sym typeface="Oswald"/>
            </a:endParaRPr>
          </a:p>
        </p:txBody>
      </p:sp>
      <p:cxnSp>
        <p:nvCxnSpPr>
          <p:cNvPr id="75" name="Google Shape;75;p14"/>
          <p:cNvCxnSpPr/>
          <p:nvPr/>
        </p:nvCxnSpPr>
        <p:spPr>
          <a:xfrm>
            <a:off x="702525" y="4157225"/>
            <a:ext cx="6873900" cy="0"/>
          </a:xfrm>
          <a:prstGeom prst="straightConnector1">
            <a:avLst/>
          </a:prstGeom>
          <a:noFill/>
          <a:ln cap="flat" cmpd="sng" w="9525">
            <a:solidFill>
              <a:srgbClr val="FFFFFF"/>
            </a:solidFill>
            <a:prstDash val="solid"/>
            <a:round/>
            <a:headEnd len="med" w="med" type="none"/>
            <a:tailEnd len="med" w="med" type="none"/>
          </a:ln>
        </p:spPr>
      </p:cxnSp>
      <p:pic>
        <p:nvPicPr>
          <p:cNvPr id="76" name="Google Shape;76;p14"/>
          <p:cNvPicPr preferRelativeResize="0"/>
          <p:nvPr/>
        </p:nvPicPr>
        <p:blipFill>
          <a:blip r:embed="rId4">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7" name="Google Shape;77;p14"/>
          <p:cNvSpPr txBox="1"/>
          <p:nvPr>
            <p:ph type="title"/>
          </p:nvPr>
        </p:nvSpPr>
        <p:spPr>
          <a:xfrm>
            <a:off x="0" y="1216875"/>
            <a:ext cx="8869800" cy="1581900"/>
          </a:xfrm>
          <a:prstGeom prst="rect">
            <a:avLst/>
          </a:prstGeom>
        </p:spPr>
        <p:txBody>
          <a:bodyPr anchorCtr="0" anchor="ctr" bIns="0" lIns="640075" spcFirstLastPara="1" rIns="91425" wrap="square" tIns="0">
            <a:normAutofit/>
          </a:bodyPr>
          <a:lstStyle>
            <a:lvl1pPr lvl="0" rtl="0" algn="ctr">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 name="Google Shape;78;p14"/>
          <p:cNvSpPr txBox="1"/>
          <p:nvPr>
            <p:ph idx="2" type="title"/>
          </p:nvPr>
        </p:nvSpPr>
        <p:spPr>
          <a:xfrm>
            <a:off x="3254000" y="4157175"/>
            <a:ext cx="4373700" cy="434400"/>
          </a:xfrm>
          <a:prstGeom prst="rect">
            <a:avLst/>
          </a:prstGeom>
        </p:spPr>
        <p:txBody>
          <a:bodyPr anchorCtr="0" anchor="ctr" bIns="0" lIns="640075" spcFirstLastPara="1" rIns="91425" wrap="square" tIns="0">
            <a:norm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79" name="Google Shape;79;p14"/>
          <p:cNvPicPr preferRelativeResize="0"/>
          <p:nvPr/>
        </p:nvPicPr>
        <p:blipFill rotWithShape="1">
          <a:blip r:embed="rId5">
            <a:alphaModFix/>
          </a:blip>
          <a:srcRect b="0" l="0" r="0" t="0"/>
          <a:stretch/>
        </p:blipFill>
        <p:spPr>
          <a:xfrm>
            <a:off x="678010" y="1193200"/>
            <a:ext cx="2286000" cy="1691640"/>
          </a:xfrm>
          <a:prstGeom prst="rect">
            <a:avLst/>
          </a:prstGeom>
          <a:noFill/>
          <a:ln>
            <a:noFill/>
          </a:ln>
        </p:spPr>
      </p:pic>
    </p:spTree>
  </p:cSld>
  <p:clrMapOvr>
    <a:masterClrMapping/>
  </p:clrMapOvr>
  <p:extLst>
    <p:ext uri="{DCECCB84-F9BA-43D5-87BE-67443E8EF086}">
      <p15:sldGuideLst>
        <p15:guide id="1" pos="1212">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649" name="Shape 1649"/>
        <p:cNvGrpSpPr/>
        <p:nvPr/>
      </p:nvGrpSpPr>
      <p:grpSpPr>
        <a:xfrm>
          <a:off x="0" y="0"/>
          <a:ext cx="0" cy="0"/>
          <a:chOff x="0" y="0"/>
          <a:chExt cx="0" cy="0"/>
        </a:xfrm>
      </p:grpSpPr>
      <p:pic>
        <p:nvPicPr>
          <p:cNvPr id="1650" name="Google Shape;1650;p1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1" name="Google Shape;1651;p13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52" name="Google Shape;1652;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3" name="Google Shape;1653;p1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654" name="Shape 1654"/>
        <p:cNvGrpSpPr/>
        <p:nvPr/>
      </p:nvGrpSpPr>
      <p:grpSpPr>
        <a:xfrm>
          <a:off x="0" y="0"/>
          <a:ext cx="0" cy="0"/>
          <a:chOff x="0" y="0"/>
          <a:chExt cx="0" cy="0"/>
        </a:xfrm>
      </p:grpSpPr>
      <p:pic>
        <p:nvPicPr>
          <p:cNvPr id="1655" name="Google Shape;1655;p1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6" name="Google Shape;1656;p13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57" name="Google Shape;1657;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8" name="Google Shape;1658;p1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659" name="Shape 1659"/>
        <p:cNvGrpSpPr/>
        <p:nvPr/>
      </p:nvGrpSpPr>
      <p:grpSpPr>
        <a:xfrm>
          <a:off x="0" y="0"/>
          <a:ext cx="0" cy="0"/>
          <a:chOff x="0" y="0"/>
          <a:chExt cx="0" cy="0"/>
        </a:xfrm>
      </p:grpSpPr>
      <p:pic>
        <p:nvPicPr>
          <p:cNvPr id="1660" name="Google Shape;1660;p1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1" name="Google Shape;1661;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2" name="Google Shape;1662;p1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663" name="Google Shape;1663;p13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664" name="Google Shape;1664;p13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665" name="Google Shape;1665;p13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666" name="Google Shape;1666;p13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667" name="Shape 1667"/>
        <p:cNvGrpSpPr/>
        <p:nvPr/>
      </p:nvGrpSpPr>
      <p:grpSpPr>
        <a:xfrm>
          <a:off x="0" y="0"/>
          <a:ext cx="0" cy="0"/>
          <a:chOff x="0" y="0"/>
          <a:chExt cx="0" cy="0"/>
        </a:xfrm>
      </p:grpSpPr>
      <p:sp>
        <p:nvSpPr>
          <p:cNvPr id="1668" name="Google Shape;1668;p136"/>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69" name="Google Shape;1669;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670" name="Google Shape;1670;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1" name="Google Shape;167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2" name="Google Shape;1672;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3" name="Google Shape;1673;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74" name="Google Shape;1674;p13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675" name="Shape 1675"/>
        <p:cNvGrpSpPr/>
        <p:nvPr/>
      </p:nvGrpSpPr>
      <p:grpSpPr>
        <a:xfrm>
          <a:off x="0" y="0"/>
          <a:ext cx="0" cy="0"/>
          <a:chOff x="0" y="0"/>
          <a:chExt cx="0" cy="0"/>
        </a:xfrm>
      </p:grpSpPr>
      <p:pic>
        <p:nvPicPr>
          <p:cNvPr id="1676" name="Google Shape;1676;p13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7" name="Google Shape;1677;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8" name="Google Shape;1678;p1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679" name="Google Shape;1679;p13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680" name="Google Shape;1680;p13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681" name="Shape 1681"/>
        <p:cNvGrpSpPr/>
        <p:nvPr/>
      </p:nvGrpSpPr>
      <p:grpSpPr>
        <a:xfrm>
          <a:off x="0" y="0"/>
          <a:ext cx="0" cy="0"/>
          <a:chOff x="0" y="0"/>
          <a:chExt cx="0" cy="0"/>
        </a:xfrm>
      </p:grpSpPr>
      <p:pic>
        <p:nvPicPr>
          <p:cNvPr id="1682" name="Google Shape;1682;p1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83" name="Google Shape;1683;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84" name="Google Shape;1684;p1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685" name="Google Shape;1685;p13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686" name="Google Shape;1686;p13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687" name="Shape 1687"/>
        <p:cNvGrpSpPr/>
        <p:nvPr/>
      </p:nvGrpSpPr>
      <p:grpSpPr>
        <a:xfrm>
          <a:off x="0" y="0"/>
          <a:ext cx="0" cy="0"/>
          <a:chOff x="0" y="0"/>
          <a:chExt cx="0" cy="0"/>
        </a:xfrm>
      </p:grpSpPr>
      <p:pic>
        <p:nvPicPr>
          <p:cNvPr id="1688" name="Google Shape;1688;p1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89" name="Google Shape;1689;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90" name="Google Shape;1690;p13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91" name="Google Shape;1691;p13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692" name="Google Shape;1692;p1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693" name="Shape 1693"/>
        <p:cNvGrpSpPr/>
        <p:nvPr/>
      </p:nvGrpSpPr>
      <p:grpSpPr>
        <a:xfrm>
          <a:off x="0" y="0"/>
          <a:ext cx="0" cy="0"/>
          <a:chOff x="0" y="0"/>
          <a:chExt cx="0" cy="0"/>
        </a:xfrm>
      </p:grpSpPr>
      <p:pic>
        <p:nvPicPr>
          <p:cNvPr id="1694" name="Google Shape;1694;p1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95" name="Google Shape;1695;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96" name="Google Shape;1696;p14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97" name="Google Shape;1697;p14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698" name="Google Shape;1698;p1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699" name="Shape 1699"/>
        <p:cNvGrpSpPr/>
        <p:nvPr/>
      </p:nvGrpSpPr>
      <p:grpSpPr>
        <a:xfrm>
          <a:off x="0" y="0"/>
          <a:ext cx="0" cy="0"/>
          <a:chOff x="0" y="0"/>
          <a:chExt cx="0" cy="0"/>
        </a:xfrm>
      </p:grpSpPr>
      <p:pic>
        <p:nvPicPr>
          <p:cNvPr id="1700" name="Google Shape;1700;p1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01" name="Google Shape;1701;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02" name="Google Shape;1702;p14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03" name="Google Shape;1703;p14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704" name="Google Shape;1704;p14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705" name="Google Shape;1705;p14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706" name="Google Shape;1706;p1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707" name="Shape 1707"/>
        <p:cNvGrpSpPr/>
        <p:nvPr/>
      </p:nvGrpSpPr>
      <p:grpSpPr>
        <a:xfrm>
          <a:off x="0" y="0"/>
          <a:ext cx="0" cy="0"/>
          <a:chOff x="0" y="0"/>
          <a:chExt cx="0" cy="0"/>
        </a:xfrm>
      </p:grpSpPr>
      <p:pic>
        <p:nvPicPr>
          <p:cNvPr id="1708" name="Google Shape;1708;p1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09" name="Google Shape;1709;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10" name="Google Shape;1710;p14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711" name="Google Shape;1711;p14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712" name="Google Shape;1712;p14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13" name="Google Shape;1713;p14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4" name="Google Shape;1714;p14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2" name="Google Shape;82;p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4" name="Google Shape;84;p1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5" name="Google Shape;85;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86" name="Google Shape;86;p15"/>
          <p:cNvSpPr txBox="1"/>
          <p:nvPr>
            <p:ph type="title"/>
          </p:nvPr>
        </p:nvSpPr>
        <p:spPr>
          <a:xfrm>
            <a:off x="525600" y="4319775"/>
            <a:ext cx="8344500" cy="319200"/>
          </a:xfrm>
          <a:prstGeom prst="rect">
            <a:avLst/>
          </a:prstGeom>
        </p:spPr>
        <p:txBody>
          <a:bodyPr anchorCtr="0" anchor="ctr" bIns="0" lIns="0" spcFirstLastPara="1" rIns="1188700" wrap="square" tIns="9125">
            <a:norm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 name="Google Shape;87;p15"/>
          <p:cNvSpPr txBox="1"/>
          <p:nvPr>
            <p:ph idx="2" type="title"/>
          </p:nvPr>
        </p:nvSpPr>
        <p:spPr>
          <a:xfrm>
            <a:off x="274350" y="1828800"/>
            <a:ext cx="8595300" cy="1248000"/>
          </a:xfrm>
          <a:prstGeom prst="rect">
            <a:avLst/>
          </a:prstGeom>
        </p:spPr>
        <p:txBody>
          <a:bodyPr anchorCtr="0" anchor="t" bIns="457200" lIns="2880350" spcFirstLastPara="1" rIns="457200" wrap="square" tIns="0">
            <a:norm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5"/>
          <p:cNvSpPr txBox="1"/>
          <p:nvPr>
            <p:ph idx="3" type="title"/>
          </p:nvPr>
        </p:nvSpPr>
        <p:spPr>
          <a:xfrm>
            <a:off x="525600" y="3447025"/>
            <a:ext cx="8344500" cy="360000"/>
          </a:xfrm>
          <a:prstGeom prst="rect">
            <a:avLst/>
          </a:prstGeom>
        </p:spPr>
        <p:txBody>
          <a:bodyPr anchorCtr="0" anchor="ctr" bIns="0" lIns="3200400" spcFirstLastPara="1" rIns="274300" wrap="square" tIns="9125">
            <a:norm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89" name="Google Shape;89;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15" name="Shape 1715"/>
        <p:cNvGrpSpPr/>
        <p:nvPr/>
      </p:nvGrpSpPr>
      <p:grpSpPr>
        <a:xfrm>
          <a:off x="0" y="0"/>
          <a:ext cx="0" cy="0"/>
          <a:chOff x="0" y="0"/>
          <a:chExt cx="0" cy="0"/>
        </a:xfrm>
      </p:grpSpPr>
      <p:pic>
        <p:nvPicPr>
          <p:cNvPr id="1716" name="Google Shape;1716;p14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17" name="Google Shape;1717;p14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19" name="Google Shape;1719;p14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0" name="Google Shape;1720;p14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21" name="Google Shape;1721;p143"/>
          <p:cNvSpPr txBox="1"/>
          <p:nvPr>
            <p:ph type="title"/>
          </p:nvPr>
        </p:nvSpPr>
        <p:spPr>
          <a:xfrm>
            <a:off x="1400" y="274875"/>
            <a:ext cx="88686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22" name="Google Shape;1722;p14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23" name="Google Shape;1723;p14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24" name="Google Shape;1724;p1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725" name="Shape 1725"/>
        <p:cNvGrpSpPr/>
        <p:nvPr/>
      </p:nvGrpSpPr>
      <p:grpSpPr>
        <a:xfrm>
          <a:off x="0" y="0"/>
          <a:ext cx="0" cy="0"/>
          <a:chOff x="0" y="0"/>
          <a:chExt cx="0" cy="0"/>
        </a:xfrm>
      </p:grpSpPr>
      <p:pic>
        <p:nvPicPr>
          <p:cNvPr id="1726" name="Google Shape;1726;p1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27" name="Google Shape;1727;p14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29" name="Google Shape;1729;p14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30" name="Google Shape;1730;p14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1" name="Google Shape;1731;p14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732" name="Google Shape;1732;p14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733" name="Google Shape;1733;p14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734" name="Google Shape;1734;p14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735" name="Google Shape;1735;p14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736" name="Google Shape;1736;p14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737" name="Google Shape;1737;p14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738" name="Google Shape;1738;p14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739" name="Google Shape;1739;p14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740" name="Google Shape;1740;p14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741" name="Google Shape;1741;p14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742" name="Google Shape;1742;p14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743" name="Google Shape;1743;p14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744" name="Google Shape;1744;p14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745" name="Google Shape;1745;p144"/>
          <p:cNvGrpSpPr/>
          <p:nvPr/>
        </p:nvGrpSpPr>
        <p:grpSpPr>
          <a:xfrm>
            <a:off x="4519000" y="3821425"/>
            <a:ext cx="420900" cy="912575"/>
            <a:chOff x="4680988" y="3981725"/>
            <a:chExt cx="420900" cy="912575"/>
          </a:xfrm>
        </p:grpSpPr>
        <p:pic>
          <p:nvPicPr>
            <p:cNvPr id="1746" name="Google Shape;1746;p14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747" name="Google Shape;1747;p14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748" name="Google Shape;1748;p144"/>
          <p:cNvSpPr txBox="1"/>
          <p:nvPr>
            <p:ph type="title"/>
          </p:nvPr>
        </p:nvSpPr>
        <p:spPr>
          <a:xfrm>
            <a:off x="1400" y="274875"/>
            <a:ext cx="88686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49" name="Google Shape;1749;p14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50" name="Google Shape;1750;p14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51" name="Google Shape;1751;p1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752" name="Shape 1752"/>
        <p:cNvGrpSpPr/>
        <p:nvPr/>
      </p:nvGrpSpPr>
      <p:grpSpPr>
        <a:xfrm>
          <a:off x="0" y="0"/>
          <a:ext cx="0" cy="0"/>
          <a:chOff x="0" y="0"/>
          <a:chExt cx="0" cy="0"/>
        </a:xfrm>
      </p:grpSpPr>
      <p:pic>
        <p:nvPicPr>
          <p:cNvPr id="1753" name="Google Shape;1753;p1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54" name="Google Shape;1754;p14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55" name="Google Shape;1755;p14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4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58" name="Google Shape;1758;p14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59" name="Google Shape;1759;p14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60" name="Google Shape;1760;p14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61" name="Google Shape;1761;p145"/>
          <p:cNvGrpSpPr/>
          <p:nvPr/>
        </p:nvGrpSpPr>
        <p:grpSpPr>
          <a:xfrm>
            <a:off x="4732975" y="426900"/>
            <a:ext cx="3984300" cy="1538339"/>
            <a:chOff x="4623475" y="424050"/>
            <a:chExt cx="3984300" cy="1538339"/>
          </a:xfrm>
        </p:grpSpPr>
        <p:sp>
          <p:nvSpPr>
            <p:cNvPr id="1762" name="Google Shape;1762;p14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3" name="Google Shape;1763;p14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4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5" name="Google Shape;1765;p14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66" name="Google Shape;1766;p14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67" name="Google Shape;1767;p14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68" name="Google Shape;1768;p14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69" name="Google Shape;1769;p14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70" name="Google Shape;1770;p14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1" name="Google Shape;1771;p1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72" name="Shape 1772"/>
        <p:cNvGrpSpPr/>
        <p:nvPr/>
      </p:nvGrpSpPr>
      <p:grpSpPr>
        <a:xfrm>
          <a:off x="0" y="0"/>
          <a:ext cx="0" cy="0"/>
          <a:chOff x="0" y="0"/>
          <a:chExt cx="0" cy="0"/>
        </a:xfrm>
      </p:grpSpPr>
      <p:sp>
        <p:nvSpPr>
          <p:cNvPr id="1773" name="Google Shape;1773;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4" name="Google Shape;1774;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5" name="Google Shape;1775;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6" name="Google Shape;1776;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777" name="Google Shape;1777;p146"/>
          <p:cNvGraphicFramePr/>
          <p:nvPr/>
        </p:nvGraphicFramePr>
        <p:xfrm>
          <a:off x="358300" y="1181050"/>
          <a:ext cx="3000000" cy="3000000"/>
        </p:xfrm>
        <a:graphic>
          <a:graphicData uri="http://schemas.openxmlformats.org/drawingml/2006/table">
            <a:tbl>
              <a:tblPr>
                <a:noFill/>
                <a:tableStyleId>{E7580E25-1868-4A46-865C-2EFDD315D56F}</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778" name="Google Shape;1778;p14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779" name="Google Shape;1779;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780" name="Shape 1780"/>
        <p:cNvGrpSpPr/>
        <p:nvPr/>
      </p:nvGrpSpPr>
      <p:grpSpPr>
        <a:xfrm>
          <a:off x="0" y="0"/>
          <a:ext cx="0" cy="0"/>
          <a:chOff x="0" y="0"/>
          <a:chExt cx="0" cy="0"/>
        </a:xfrm>
      </p:grpSpPr>
      <p:cxnSp>
        <p:nvCxnSpPr>
          <p:cNvPr id="1781" name="Google Shape;1781;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2" name="Google Shape;1782;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3" name="Google Shape;1783;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784" name="Google Shape;1784;p147"/>
          <p:cNvGraphicFramePr/>
          <p:nvPr/>
        </p:nvGraphicFramePr>
        <p:xfrm>
          <a:off x="358300" y="876250"/>
          <a:ext cx="3000000" cy="3000000"/>
        </p:xfrm>
        <a:graphic>
          <a:graphicData uri="http://schemas.openxmlformats.org/drawingml/2006/table">
            <a:tbl>
              <a:tblPr>
                <a:noFill/>
                <a:tableStyleId>{E7580E25-1868-4A46-865C-2EFDD315D56F}</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785" name="Google Shape;1785;p14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786" name="Google Shape;1786;p1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787" name="Shape 1787"/>
        <p:cNvGrpSpPr/>
        <p:nvPr/>
      </p:nvGrpSpPr>
      <p:grpSpPr>
        <a:xfrm>
          <a:off x="0" y="0"/>
          <a:ext cx="0" cy="0"/>
          <a:chOff x="0" y="0"/>
          <a:chExt cx="0" cy="0"/>
        </a:xfrm>
      </p:grpSpPr>
      <p:pic>
        <p:nvPicPr>
          <p:cNvPr id="1788" name="Google Shape;1788;p1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89" name="Google Shape;1789;p14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91" name="Google Shape;1791;p14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92" name="Google Shape;1792;p14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93" name="Google Shape;1793;p14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794" name="Google Shape;1794;p14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795" name="Google Shape;1795;p14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796" name="Google Shape;1796;p14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797" name="Google Shape;1797;p14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798" name="Google Shape;1798;p1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Programming Activity ">
  <p:cSld name="CUSTOM_2_3_1_1_1_1_1_2_1_2_1_1_1_1_3_2_1_1">
    <p:spTree>
      <p:nvGrpSpPr>
        <p:cNvPr id="1799" name="Shape 1799"/>
        <p:cNvGrpSpPr/>
        <p:nvPr/>
      </p:nvGrpSpPr>
      <p:grpSpPr>
        <a:xfrm>
          <a:off x="0" y="0"/>
          <a:ext cx="0" cy="0"/>
          <a:chOff x="0" y="0"/>
          <a:chExt cx="0" cy="0"/>
        </a:xfrm>
      </p:grpSpPr>
      <p:pic>
        <p:nvPicPr>
          <p:cNvPr id="1800" name="Google Shape;1800;p1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801" name="Google Shape;1801;p149"/>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1802" name="Google Shape;1802;p14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04" name="Google Shape;1804;p14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05" name="Google Shape;1805;p14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06" name="Google Shape;1806;p14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807" name="Google Shape;1807;p14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Programming Activity:</a:t>
            </a:r>
            <a:endParaRPr i="0" sz="2000" u="none" cap="none" strike="noStrike">
              <a:latin typeface="Oswald Medium"/>
              <a:ea typeface="Oswald Medium"/>
              <a:cs typeface="Oswald Medium"/>
              <a:sym typeface="Oswald Medium"/>
            </a:endParaRPr>
          </a:p>
        </p:txBody>
      </p:sp>
      <p:cxnSp>
        <p:nvCxnSpPr>
          <p:cNvPr id="1808" name="Google Shape;1808;p14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809" name="Google Shape;1809;p1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0" name="Google Shape;1810;p149"/>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Activity ">
  <p:cSld name="CUSTOM_2_3_1_1_1_1_1_2_1_2_1_1_1_1_3_2_1_1_1">
    <p:spTree>
      <p:nvGrpSpPr>
        <p:cNvPr id="1811" name="Shape 1811"/>
        <p:cNvGrpSpPr/>
        <p:nvPr/>
      </p:nvGrpSpPr>
      <p:grpSpPr>
        <a:xfrm>
          <a:off x="0" y="0"/>
          <a:ext cx="0" cy="0"/>
          <a:chOff x="0" y="0"/>
          <a:chExt cx="0" cy="0"/>
        </a:xfrm>
      </p:grpSpPr>
      <p:pic>
        <p:nvPicPr>
          <p:cNvPr id="1812" name="Google Shape;1812;p1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813" name="Google Shape;1813;p150"/>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1814" name="Google Shape;1814;p15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16" name="Google Shape;1816;p15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17" name="Google Shape;1817;p15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18" name="Google Shape;1818;p15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819" name="Google Shape;1819;p15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Activity:</a:t>
            </a:r>
            <a:endParaRPr i="0" sz="2000" u="none" cap="none" strike="noStrike">
              <a:latin typeface="Oswald Medium"/>
              <a:ea typeface="Oswald Medium"/>
              <a:cs typeface="Oswald Medium"/>
              <a:sym typeface="Oswald Medium"/>
            </a:endParaRPr>
          </a:p>
        </p:txBody>
      </p:sp>
      <p:cxnSp>
        <p:nvCxnSpPr>
          <p:cNvPr id="1820" name="Google Shape;1820;p15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821" name="Google Shape;1821;p1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22" name="Google Shape;1822;p150"/>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823" name="Shape 1823"/>
        <p:cNvGrpSpPr/>
        <p:nvPr/>
      </p:nvGrpSpPr>
      <p:grpSpPr>
        <a:xfrm>
          <a:off x="0" y="0"/>
          <a:ext cx="0" cy="0"/>
          <a:chOff x="0" y="0"/>
          <a:chExt cx="0" cy="0"/>
        </a:xfrm>
      </p:grpSpPr>
      <p:sp>
        <p:nvSpPr>
          <p:cNvPr id="1824" name="Google Shape;1824;p15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825" name="Google Shape;1825;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15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829" name="Google Shape;1829;p151"/>
          <p:cNvPicPr preferRelativeResize="0"/>
          <p:nvPr/>
        </p:nvPicPr>
        <p:blipFill>
          <a:blip r:embed="rId2">
            <a:alphaModFix/>
          </a:blip>
          <a:stretch>
            <a:fillRect/>
          </a:stretch>
        </p:blipFill>
        <p:spPr>
          <a:xfrm>
            <a:off x="4305138" y="1192575"/>
            <a:ext cx="827470" cy="3662574"/>
          </a:xfrm>
          <a:prstGeom prst="rect">
            <a:avLst/>
          </a:prstGeom>
          <a:noFill/>
          <a:ln>
            <a:noFill/>
          </a:ln>
        </p:spPr>
      </p:pic>
      <p:sp>
        <p:nvSpPr>
          <p:cNvPr id="1830" name="Google Shape;1830;p151"/>
          <p:cNvSpPr/>
          <p:nvPr/>
        </p:nvSpPr>
        <p:spPr>
          <a:xfrm>
            <a:off x="1076325" y="142355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043461"/>
                </a:solidFill>
                <a:latin typeface="Roboto"/>
                <a:ea typeface="Roboto"/>
                <a:cs typeface="Roboto"/>
                <a:sym typeface="Roboto"/>
              </a:rPr>
              <a:t> Driver</a:t>
            </a:r>
            <a:endParaRPr sz="2100">
              <a:solidFill>
                <a:srgbClr val="043461"/>
              </a:solidFill>
              <a:latin typeface="Roboto"/>
              <a:ea typeface="Roboto"/>
              <a:cs typeface="Roboto"/>
              <a:sym typeface="Roboto"/>
            </a:endParaRPr>
          </a:p>
        </p:txBody>
      </p:sp>
      <p:sp>
        <p:nvSpPr>
          <p:cNvPr id="1831" name="Google Shape;1831;p15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832" name="Google Shape;1832;p15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3" name="Google Shape;1833;p151"/>
          <p:cNvSpPr/>
          <p:nvPr/>
        </p:nvSpPr>
        <p:spPr>
          <a:xfrm>
            <a:off x="5555425" y="142580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rgbClr val="043461"/>
                </a:solidFill>
                <a:latin typeface="Roboto"/>
                <a:ea typeface="Roboto"/>
                <a:cs typeface="Roboto"/>
                <a:sym typeface="Roboto"/>
              </a:rPr>
              <a:t> Navigator</a:t>
            </a:r>
            <a:endParaRPr sz="2100">
              <a:solidFill>
                <a:srgbClr val="043461"/>
              </a:solidFill>
              <a:latin typeface="Roboto"/>
              <a:ea typeface="Roboto"/>
              <a:cs typeface="Roboto"/>
              <a:sym typeface="Roboto"/>
            </a:endParaRPr>
          </a:p>
        </p:txBody>
      </p:sp>
      <p:sp>
        <p:nvSpPr>
          <p:cNvPr id="1834" name="Google Shape;1834;p15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835" name="Google Shape;1835;p15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5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837" name="Google Shape;1837;p15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838" name="Google Shape;1838;p15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839" name="Google Shape;1839;p15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840" name="Google Shape;1840;p1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841" name="Shape 1841"/>
        <p:cNvGrpSpPr/>
        <p:nvPr/>
      </p:nvGrpSpPr>
      <p:grpSpPr>
        <a:xfrm>
          <a:off x="0" y="0"/>
          <a:ext cx="0" cy="0"/>
          <a:chOff x="0" y="0"/>
          <a:chExt cx="0" cy="0"/>
        </a:xfrm>
      </p:grpSpPr>
      <p:cxnSp>
        <p:nvCxnSpPr>
          <p:cNvPr id="1842" name="Google Shape;1842;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43" name="Google Shape;1843;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44" name="Google Shape;1844;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845" name="Google Shape;1845;p15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846" name="Google Shape;1846;p15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847" name="Google Shape;1847;p15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8" name="Google Shape;1848;p15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849" name="Google Shape;1849;p15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51" name="Google Shape;1851;p152"/>
          <p:cNvSpPr/>
          <p:nvPr/>
        </p:nvSpPr>
        <p:spPr>
          <a:xfrm>
            <a:off x="1076325" y="142355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5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853" name="Google Shape;1853;p152"/>
          <p:cNvSpPr/>
          <p:nvPr/>
        </p:nvSpPr>
        <p:spPr>
          <a:xfrm>
            <a:off x="5555425" y="142580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55" name="Google Shape;1855;p15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56" name="Google Shape;1856;p15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Clr>
                <a:srgbClr val="043461"/>
              </a:buClr>
              <a:buSzPts val="1800"/>
              <a:buFont typeface="Roboto"/>
              <a:buNone/>
              <a:defRPr sz="1800">
                <a:solidFill>
                  <a:srgbClr val="043461"/>
                </a:solidFill>
                <a:latin typeface="Roboto"/>
                <a:ea typeface="Roboto"/>
                <a:cs typeface="Roboto"/>
                <a:sym typeface="Roboto"/>
              </a:defRPr>
            </a:lvl1pPr>
            <a:lvl2pPr lvl="1" rtl="0">
              <a:spcBef>
                <a:spcPts val="0"/>
              </a:spcBef>
              <a:spcAft>
                <a:spcPts val="0"/>
              </a:spcAft>
              <a:buClr>
                <a:srgbClr val="043461"/>
              </a:buClr>
              <a:buSzPts val="1400"/>
              <a:buNone/>
              <a:defRPr>
                <a:solidFill>
                  <a:srgbClr val="043461"/>
                </a:solidFill>
              </a:defRPr>
            </a:lvl2pPr>
            <a:lvl3pPr lvl="2" rtl="0">
              <a:spcBef>
                <a:spcPts val="0"/>
              </a:spcBef>
              <a:spcAft>
                <a:spcPts val="0"/>
              </a:spcAft>
              <a:buClr>
                <a:srgbClr val="043461"/>
              </a:buClr>
              <a:buSzPts val="1400"/>
              <a:buNone/>
              <a:defRPr>
                <a:solidFill>
                  <a:srgbClr val="043461"/>
                </a:solidFill>
              </a:defRPr>
            </a:lvl3pPr>
            <a:lvl4pPr lvl="3" rtl="0">
              <a:spcBef>
                <a:spcPts val="0"/>
              </a:spcBef>
              <a:spcAft>
                <a:spcPts val="0"/>
              </a:spcAft>
              <a:buClr>
                <a:srgbClr val="043461"/>
              </a:buClr>
              <a:buSzPts val="1400"/>
              <a:buNone/>
              <a:defRPr>
                <a:solidFill>
                  <a:srgbClr val="043461"/>
                </a:solidFill>
              </a:defRPr>
            </a:lvl4pPr>
            <a:lvl5pPr lvl="4" rtl="0">
              <a:spcBef>
                <a:spcPts val="0"/>
              </a:spcBef>
              <a:spcAft>
                <a:spcPts val="0"/>
              </a:spcAft>
              <a:buClr>
                <a:srgbClr val="043461"/>
              </a:buClr>
              <a:buSzPts val="1400"/>
              <a:buNone/>
              <a:defRPr>
                <a:solidFill>
                  <a:srgbClr val="043461"/>
                </a:solidFill>
              </a:defRPr>
            </a:lvl5pPr>
            <a:lvl6pPr lvl="5" rtl="0">
              <a:spcBef>
                <a:spcPts val="0"/>
              </a:spcBef>
              <a:spcAft>
                <a:spcPts val="0"/>
              </a:spcAft>
              <a:buClr>
                <a:srgbClr val="043461"/>
              </a:buClr>
              <a:buSzPts val="1400"/>
              <a:buNone/>
              <a:defRPr>
                <a:solidFill>
                  <a:srgbClr val="043461"/>
                </a:solidFill>
              </a:defRPr>
            </a:lvl6pPr>
            <a:lvl7pPr lvl="6" rtl="0">
              <a:spcBef>
                <a:spcPts val="0"/>
              </a:spcBef>
              <a:spcAft>
                <a:spcPts val="0"/>
              </a:spcAft>
              <a:buClr>
                <a:srgbClr val="043461"/>
              </a:buClr>
              <a:buSzPts val="1400"/>
              <a:buNone/>
              <a:defRPr>
                <a:solidFill>
                  <a:srgbClr val="043461"/>
                </a:solidFill>
              </a:defRPr>
            </a:lvl7pPr>
            <a:lvl8pPr lvl="7" rtl="0">
              <a:spcBef>
                <a:spcPts val="0"/>
              </a:spcBef>
              <a:spcAft>
                <a:spcPts val="0"/>
              </a:spcAft>
              <a:buClr>
                <a:srgbClr val="043461"/>
              </a:buClr>
              <a:buSzPts val="1400"/>
              <a:buNone/>
              <a:defRPr>
                <a:solidFill>
                  <a:srgbClr val="043461"/>
                </a:solidFill>
              </a:defRPr>
            </a:lvl8pPr>
            <a:lvl9pPr lvl="8" rtl="0">
              <a:spcBef>
                <a:spcPts val="0"/>
              </a:spcBef>
              <a:spcAft>
                <a:spcPts val="0"/>
              </a:spcAft>
              <a:buClr>
                <a:srgbClr val="043461"/>
              </a:buClr>
              <a:buSzPts val="1400"/>
              <a:buNone/>
              <a:defRPr>
                <a:solidFill>
                  <a:srgbClr val="043461"/>
                </a:solidFill>
              </a:defRPr>
            </a:lvl9pPr>
          </a:lstStyle>
          <a:p/>
        </p:txBody>
      </p:sp>
      <p:sp>
        <p:nvSpPr>
          <p:cNvPr id="1857" name="Google Shape;1857;p15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Clr>
                <a:srgbClr val="043461"/>
              </a:buClr>
              <a:buSzPts val="1800"/>
              <a:buFont typeface="Roboto"/>
              <a:buNone/>
              <a:defRPr sz="1800">
                <a:solidFill>
                  <a:srgbClr val="043461"/>
                </a:solidFill>
                <a:latin typeface="Roboto"/>
                <a:ea typeface="Roboto"/>
                <a:cs typeface="Roboto"/>
                <a:sym typeface="Roboto"/>
              </a:defRPr>
            </a:lvl1pPr>
            <a:lvl2pPr lvl="1" rtl="0">
              <a:spcBef>
                <a:spcPts val="0"/>
              </a:spcBef>
              <a:spcAft>
                <a:spcPts val="0"/>
              </a:spcAft>
              <a:buClr>
                <a:srgbClr val="043461"/>
              </a:buClr>
              <a:buSzPts val="1400"/>
              <a:buNone/>
              <a:defRPr>
                <a:solidFill>
                  <a:srgbClr val="043461"/>
                </a:solidFill>
              </a:defRPr>
            </a:lvl2pPr>
            <a:lvl3pPr lvl="2" rtl="0">
              <a:spcBef>
                <a:spcPts val="0"/>
              </a:spcBef>
              <a:spcAft>
                <a:spcPts val="0"/>
              </a:spcAft>
              <a:buClr>
                <a:srgbClr val="043461"/>
              </a:buClr>
              <a:buSzPts val="1400"/>
              <a:buNone/>
              <a:defRPr>
                <a:solidFill>
                  <a:srgbClr val="043461"/>
                </a:solidFill>
              </a:defRPr>
            </a:lvl3pPr>
            <a:lvl4pPr lvl="3" rtl="0">
              <a:spcBef>
                <a:spcPts val="0"/>
              </a:spcBef>
              <a:spcAft>
                <a:spcPts val="0"/>
              </a:spcAft>
              <a:buClr>
                <a:srgbClr val="043461"/>
              </a:buClr>
              <a:buSzPts val="1400"/>
              <a:buNone/>
              <a:defRPr>
                <a:solidFill>
                  <a:srgbClr val="043461"/>
                </a:solidFill>
              </a:defRPr>
            </a:lvl4pPr>
            <a:lvl5pPr lvl="4" rtl="0">
              <a:spcBef>
                <a:spcPts val="0"/>
              </a:spcBef>
              <a:spcAft>
                <a:spcPts val="0"/>
              </a:spcAft>
              <a:buClr>
                <a:srgbClr val="043461"/>
              </a:buClr>
              <a:buSzPts val="1400"/>
              <a:buNone/>
              <a:defRPr>
                <a:solidFill>
                  <a:srgbClr val="043461"/>
                </a:solidFill>
              </a:defRPr>
            </a:lvl5pPr>
            <a:lvl6pPr lvl="5" rtl="0">
              <a:spcBef>
                <a:spcPts val="0"/>
              </a:spcBef>
              <a:spcAft>
                <a:spcPts val="0"/>
              </a:spcAft>
              <a:buClr>
                <a:srgbClr val="043461"/>
              </a:buClr>
              <a:buSzPts val="1400"/>
              <a:buNone/>
              <a:defRPr>
                <a:solidFill>
                  <a:srgbClr val="043461"/>
                </a:solidFill>
              </a:defRPr>
            </a:lvl6pPr>
            <a:lvl7pPr lvl="6" rtl="0">
              <a:spcBef>
                <a:spcPts val="0"/>
              </a:spcBef>
              <a:spcAft>
                <a:spcPts val="0"/>
              </a:spcAft>
              <a:buClr>
                <a:srgbClr val="043461"/>
              </a:buClr>
              <a:buSzPts val="1400"/>
              <a:buNone/>
              <a:defRPr>
                <a:solidFill>
                  <a:srgbClr val="043461"/>
                </a:solidFill>
              </a:defRPr>
            </a:lvl7pPr>
            <a:lvl8pPr lvl="7" rtl="0">
              <a:spcBef>
                <a:spcPts val="0"/>
              </a:spcBef>
              <a:spcAft>
                <a:spcPts val="0"/>
              </a:spcAft>
              <a:buClr>
                <a:srgbClr val="043461"/>
              </a:buClr>
              <a:buSzPts val="1400"/>
              <a:buNone/>
              <a:defRPr>
                <a:solidFill>
                  <a:srgbClr val="043461"/>
                </a:solidFill>
              </a:defRPr>
            </a:lvl8pPr>
            <a:lvl9pPr lvl="8" rtl="0">
              <a:spcBef>
                <a:spcPts val="0"/>
              </a:spcBef>
              <a:spcAft>
                <a:spcPts val="0"/>
              </a:spcAft>
              <a:buClr>
                <a:srgbClr val="043461"/>
              </a:buClr>
              <a:buSzPts val="1400"/>
              <a:buNone/>
              <a:defRPr>
                <a:solidFill>
                  <a:srgbClr val="043461"/>
                </a:solidFill>
              </a:defRPr>
            </a:lvl9pPr>
          </a:lstStyle>
          <a:p/>
        </p:txBody>
      </p:sp>
      <p:sp>
        <p:nvSpPr>
          <p:cNvPr id="1858" name="Google Shape;1858;p15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9" name="Google Shape;1859;p15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90" name="Shape 90"/>
        <p:cNvGrpSpPr/>
        <p:nvPr/>
      </p:nvGrpSpPr>
      <p:grpSpPr>
        <a:xfrm>
          <a:off x="0" y="0"/>
          <a:ext cx="0" cy="0"/>
          <a:chOff x="0" y="0"/>
          <a:chExt cx="0" cy="0"/>
        </a:xfrm>
      </p:grpSpPr>
      <p:sp>
        <p:nvSpPr>
          <p:cNvPr id="91" name="Google Shape;91;p1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6"/>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94" name="Google Shape;94;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 name="Google Shape;95;p16"/>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 name="Google Shape;96;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 name="Google Shape;97;p16"/>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8" name="Google Shape;98;p16"/>
          <p:cNvSpPr txBox="1"/>
          <p:nvPr>
            <p:ph idx="3" type="subTitle"/>
          </p:nvPr>
        </p:nvSpPr>
        <p:spPr>
          <a:xfrm>
            <a:off x="25" y="131942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9" name="Google Shape;99;p1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ph idx="4" type="subTitle"/>
          </p:nvPr>
        </p:nvSpPr>
        <p:spPr>
          <a:xfrm>
            <a:off x="-12175" y="2004950"/>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03" name="Google Shape;103;p16"/>
          <p:cNvSpPr txBox="1"/>
          <p:nvPr>
            <p:ph idx="5" type="subTitle"/>
          </p:nvPr>
        </p:nvSpPr>
        <p:spPr>
          <a:xfrm>
            <a:off x="100" y="26952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04" name="Google Shape;104;p16"/>
          <p:cNvSpPr txBox="1"/>
          <p:nvPr>
            <p:ph idx="6" type="subTitle"/>
          </p:nvPr>
        </p:nvSpPr>
        <p:spPr>
          <a:xfrm>
            <a:off x="-12300" y="33855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05" name="Google Shape;105;p1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txBox="1"/>
          <p:nvPr>
            <p:ph idx="7" type="subTitle"/>
          </p:nvPr>
        </p:nvSpPr>
        <p:spPr>
          <a:xfrm>
            <a:off x="0" y="4078300"/>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107" name="Google Shape;107;p1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08" name="Google Shape;108;p16"/>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109" name="Google Shape;109;p16"/>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110" name="Google Shape;110;p16"/>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111" name="Google Shape;111;p16"/>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860" name="Shape 1860"/>
        <p:cNvGrpSpPr/>
        <p:nvPr/>
      </p:nvGrpSpPr>
      <p:grpSpPr>
        <a:xfrm>
          <a:off x="0" y="0"/>
          <a:ext cx="0" cy="0"/>
          <a:chOff x="0" y="0"/>
          <a:chExt cx="0" cy="0"/>
        </a:xfrm>
      </p:grpSpPr>
      <p:pic>
        <p:nvPicPr>
          <p:cNvPr id="1861" name="Google Shape;1861;p1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62" name="Google Shape;1862;p15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4" name="Google Shape;1864;p15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65" name="Google Shape;1865;p15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66" name="Google Shape;1866;p15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67" name="Google Shape;1867;p15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68" name="Google Shape;1868;p15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869" name="Google Shape;1869;p1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870" name="Shape 1870"/>
        <p:cNvGrpSpPr/>
        <p:nvPr/>
      </p:nvGrpSpPr>
      <p:grpSpPr>
        <a:xfrm>
          <a:off x="0" y="0"/>
          <a:ext cx="0" cy="0"/>
          <a:chOff x="0" y="0"/>
          <a:chExt cx="0" cy="0"/>
        </a:xfrm>
      </p:grpSpPr>
      <p:pic>
        <p:nvPicPr>
          <p:cNvPr id="1871" name="Google Shape;1871;p1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72" name="Google Shape;1872;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873" name="Google Shape;1873;p15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874" name="Google Shape;1874;p15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875" name="Google Shape;1875;p1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1876" name="Shape 1876"/>
        <p:cNvGrpSpPr/>
        <p:nvPr/>
      </p:nvGrpSpPr>
      <p:grpSpPr>
        <a:xfrm>
          <a:off x="0" y="0"/>
          <a:ext cx="0" cy="0"/>
          <a:chOff x="0" y="0"/>
          <a:chExt cx="0" cy="0"/>
        </a:xfrm>
      </p:grpSpPr>
      <p:pic>
        <p:nvPicPr>
          <p:cNvPr id="1877" name="Google Shape;1877;p1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78" name="Google Shape;1878;p15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879" name="Google Shape;1879;p15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0" name="Google Shape;1880;p15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881" name="Google Shape;1881;p15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882" name="Google Shape;1882;p15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883" name="Google Shape;1883;p15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1884" name="Google Shape;1884;p15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885" name="Google Shape;1885;p1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86" name="Google Shape;1886;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1887" name="Shape 1887"/>
        <p:cNvGrpSpPr/>
        <p:nvPr/>
      </p:nvGrpSpPr>
      <p:grpSpPr>
        <a:xfrm>
          <a:off x="0" y="0"/>
          <a:ext cx="0" cy="0"/>
          <a:chOff x="0" y="0"/>
          <a:chExt cx="0" cy="0"/>
        </a:xfrm>
      </p:grpSpPr>
      <p:pic>
        <p:nvPicPr>
          <p:cNvPr id="1888" name="Google Shape;1888;p1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9" name="Google Shape;1889;p1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890" name="Google Shape;1890;p15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891" name="Google Shape;1891;p15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92" name="Google Shape;1892;p15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1893" name="Google Shape;1893;p1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94" name="Google Shape;1894;p15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5" name="Google Shape;1895;p156"/>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1896" name="Google Shape;1896;p1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1897" name="Shape 1897"/>
        <p:cNvGrpSpPr/>
        <p:nvPr/>
      </p:nvGrpSpPr>
      <p:grpSpPr>
        <a:xfrm>
          <a:off x="0" y="0"/>
          <a:ext cx="0" cy="0"/>
          <a:chOff x="0" y="0"/>
          <a:chExt cx="0" cy="0"/>
        </a:xfrm>
      </p:grpSpPr>
      <p:pic>
        <p:nvPicPr>
          <p:cNvPr id="1898" name="Google Shape;1898;p15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1899" name="Google Shape;1899;p1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1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01" name="Google Shape;1901;p1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02" name="Google Shape;1902;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03" name="Google Shape;1903;p1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04" name="Google Shape;1904;p15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905" name="Google Shape;1905;p15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906" name="Google Shape;1906;p15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907" name="Google Shape;1907;p15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1908" name="Shape 1908"/>
        <p:cNvGrpSpPr/>
        <p:nvPr/>
      </p:nvGrpSpPr>
      <p:grpSpPr>
        <a:xfrm>
          <a:off x="0" y="0"/>
          <a:ext cx="0" cy="0"/>
          <a:chOff x="0" y="0"/>
          <a:chExt cx="0" cy="0"/>
        </a:xfrm>
      </p:grpSpPr>
      <p:sp>
        <p:nvSpPr>
          <p:cNvPr id="1909" name="Google Shape;1909;p158"/>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1" name="Google Shape;1911;p1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912" name="Google Shape;1912;p1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3" name="Google Shape;1913;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4" name="Google Shape;1914;p1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915" name="Google Shape;1915;p158"/>
          <p:cNvGrpSpPr/>
          <p:nvPr/>
        </p:nvGrpSpPr>
        <p:grpSpPr>
          <a:xfrm>
            <a:off x="457200" y="1378813"/>
            <a:ext cx="776889" cy="621300"/>
            <a:chOff x="457200" y="1378813"/>
            <a:chExt cx="776889" cy="621300"/>
          </a:xfrm>
        </p:grpSpPr>
        <p:sp>
          <p:nvSpPr>
            <p:cNvPr id="1916" name="Google Shape;1916;p15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917" name="Google Shape;1917;p15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918" name="Google Shape;1918;p158"/>
          <p:cNvGrpSpPr/>
          <p:nvPr/>
        </p:nvGrpSpPr>
        <p:grpSpPr>
          <a:xfrm>
            <a:off x="457200" y="2228725"/>
            <a:ext cx="776889" cy="621300"/>
            <a:chOff x="457200" y="1378813"/>
            <a:chExt cx="776889" cy="621300"/>
          </a:xfrm>
        </p:grpSpPr>
        <p:sp>
          <p:nvSpPr>
            <p:cNvPr id="1919" name="Google Shape;1919;p15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920" name="Google Shape;1920;p15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921" name="Google Shape;1921;p158"/>
          <p:cNvGrpSpPr/>
          <p:nvPr/>
        </p:nvGrpSpPr>
        <p:grpSpPr>
          <a:xfrm>
            <a:off x="457200" y="3073850"/>
            <a:ext cx="776889" cy="621300"/>
            <a:chOff x="457200" y="1378813"/>
            <a:chExt cx="776889" cy="621300"/>
          </a:xfrm>
        </p:grpSpPr>
        <p:sp>
          <p:nvSpPr>
            <p:cNvPr id="1922" name="Google Shape;1922;p15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23" name="Google Shape;1923;p15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924" name="Google Shape;1924;p158"/>
          <p:cNvGrpSpPr/>
          <p:nvPr/>
        </p:nvGrpSpPr>
        <p:grpSpPr>
          <a:xfrm>
            <a:off x="457200" y="3923750"/>
            <a:ext cx="776889" cy="621300"/>
            <a:chOff x="457200" y="1378813"/>
            <a:chExt cx="776889" cy="621300"/>
          </a:xfrm>
        </p:grpSpPr>
        <p:sp>
          <p:nvSpPr>
            <p:cNvPr id="1925" name="Google Shape;1925;p15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26" name="Google Shape;1926;p15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927" name="Google Shape;1927;p158"/>
          <p:cNvSpPr txBox="1"/>
          <p:nvPr>
            <p:ph idx="2" type="subTitle"/>
          </p:nvPr>
        </p:nvSpPr>
        <p:spPr>
          <a:xfrm>
            <a:off x="-12300" y="13980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1928" name="Google Shape;1928;p158"/>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58"/>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58"/>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5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1932" name="Google Shape;1932;p158"/>
          <p:cNvSpPr txBox="1"/>
          <p:nvPr>
            <p:ph idx="4" type="subTitle"/>
          </p:nvPr>
        </p:nvSpPr>
        <p:spPr>
          <a:xfrm>
            <a:off x="-1230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1933" name="Google Shape;1933;p15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1934" name="Google Shape;1934;p15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1935" name="Shape 1935"/>
        <p:cNvGrpSpPr/>
        <p:nvPr/>
      </p:nvGrpSpPr>
      <p:grpSpPr>
        <a:xfrm>
          <a:off x="0" y="0"/>
          <a:ext cx="0" cy="0"/>
          <a:chOff x="0" y="0"/>
          <a:chExt cx="0" cy="0"/>
        </a:xfrm>
      </p:grpSpPr>
      <p:sp>
        <p:nvSpPr>
          <p:cNvPr id="1936" name="Google Shape;1936;p159"/>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8" name="Google Shape;1938;p1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939" name="Google Shape;1939;p1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0" name="Google Shape;1940;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1" name="Google Shape;1941;p1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942" name="Google Shape;1942;p159"/>
          <p:cNvGrpSpPr/>
          <p:nvPr/>
        </p:nvGrpSpPr>
        <p:grpSpPr>
          <a:xfrm>
            <a:off x="457200" y="1378813"/>
            <a:ext cx="776889" cy="621300"/>
            <a:chOff x="457200" y="1378813"/>
            <a:chExt cx="776889" cy="621300"/>
          </a:xfrm>
        </p:grpSpPr>
        <p:sp>
          <p:nvSpPr>
            <p:cNvPr id="1943" name="Google Shape;1943;p15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944" name="Google Shape;1944;p15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945" name="Google Shape;1945;p159"/>
          <p:cNvGrpSpPr/>
          <p:nvPr/>
        </p:nvGrpSpPr>
        <p:grpSpPr>
          <a:xfrm>
            <a:off x="457200" y="2228725"/>
            <a:ext cx="776889" cy="621300"/>
            <a:chOff x="457200" y="1378813"/>
            <a:chExt cx="776889" cy="621300"/>
          </a:xfrm>
        </p:grpSpPr>
        <p:sp>
          <p:nvSpPr>
            <p:cNvPr id="1946" name="Google Shape;1946;p15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947" name="Google Shape;1947;p15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948" name="Google Shape;1948;p159"/>
          <p:cNvGrpSpPr/>
          <p:nvPr/>
        </p:nvGrpSpPr>
        <p:grpSpPr>
          <a:xfrm>
            <a:off x="457200" y="3073850"/>
            <a:ext cx="776889" cy="621300"/>
            <a:chOff x="457200" y="1378813"/>
            <a:chExt cx="776889" cy="621300"/>
          </a:xfrm>
        </p:grpSpPr>
        <p:sp>
          <p:nvSpPr>
            <p:cNvPr id="1949" name="Google Shape;1949;p15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50" name="Google Shape;1950;p15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951" name="Google Shape;1951;p159"/>
          <p:cNvSpPr txBox="1"/>
          <p:nvPr>
            <p:ph idx="2" type="subTitle"/>
          </p:nvPr>
        </p:nvSpPr>
        <p:spPr>
          <a:xfrm>
            <a:off x="-12300" y="13980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1952" name="Google Shape;1952;p159"/>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59"/>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5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1955" name="Google Shape;1955;p159"/>
          <p:cNvSpPr txBox="1"/>
          <p:nvPr>
            <p:ph idx="4" type="subTitle"/>
          </p:nvPr>
        </p:nvSpPr>
        <p:spPr>
          <a:xfrm>
            <a:off x="-1230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1956" name="Google Shape;1956;p15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1957" name="Shape 1957"/>
        <p:cNvGrpSpPr/>
        <p:nvPr/>
      </p:nvGrpSpPr>
      <p:grpSpPr>
        <a:xfrm>
          <a:off x="0" y="0"/>
          <a:ext cx="0" cy="0"/>
          <a:chOff x="0" y="0"/>
          <a:chExt cx="0" cy="0"/>
        </a:xfrm>
      </p:grpSpPr>
      <p:sp>
        <p:nvSpPr>
          <p:cNvPr id="1958" name="Google Shape;1958;p160"/>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1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61" name="Google Shape;1961;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62" name="Google Shape;1962;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63" name="Google Shape;1963;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964" name="Google Shape;1964;p160"/>
          <p:cNvGrpSpPr/>
          <p:nvPr/>
        </p:nvGrpSpPr>
        <p:grpSpPr>
          <a:xfrm>
            <a:off x="457200" y="1300225"/>
            <a:ext cx="776889" cy="621300"/>
            <a:chOff x="457200" y="1378813"/>
            <a:chExt cx="776889" cy="621300"/>
          </a:xfrm>
        </p:grpSpPr>
        <p:sp>
          <p:nvSpPr>
            <p:cNvPr id="1965" name="Google Shape;1965;p16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66" name="Google Shape;1966;p16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160"/>
          <p:cNvGrpSpPr/>
          <p:nvPr/>
        </p:nvGrpSpPr>
        <p:grpSpPr>
          <a:xfrm>
            <a:off x="457200" y="2000125"/>
            <a:ext cx="776889" cy="621300"/>
            <a:chOff x="457200" y="1378813"/>
            <a:chExt cx="776889" cy="621300"/>
          </a:xfrm>
        </p:grpSpPr>
        <p:sp>
          <p:nvSpPr>
            <p:cNvPr id="1968" name="Google Shape;1968;p16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69" name="Google Shape;1969;p16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160"/>
          <p:cNvGrpSpPr/>
          <p:nvPr/>
        </p:nvGrpSpPr>
        <p:grpSpPr>
          <a:xfrm>
            <a:off x="457200" y="2692850"/>
            <a:ext cx="776889" cy="621300"/>
            <a:chOff x="457200" y="1378813"/>
            <a:chExt cx="776889" cy="621300"/>
          </a:xfrm>
        </p:grpSpPr>
        <p:sp>
          <p:nvSpPr>
            <p:cNvPr id="1971" name="Google Shape;1971;p16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972" name="Google Shape;1972;p16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160"/>
          <p:cNvGrpSpPr/>
          <p:nvPr/>
        </p:nvGrpSpPr>
        <p:grpSpPr>
          <a:xfrm>
            <a:off x="457200" y="3390350"/>
            <a:ext cx="776889" cy="621300"/>
            <a:chOff x="457200" y="1378813"/>
            <a:chExt cx="776889" cy="621300"/>
          </a:xfrm>
        </p:grpSpPr>
        <p:sp>
          <p:nvSpPr>
            <p:cNvPr id="1974" name="Google Shape;1974;p16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975" name="Google Shape;1975;p16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6" name="Google Shape;1976;p160"/>
          <p:cNvSpPr txBox="1"/>
          <p:nvPr>
            <p:ph idx="2" type="subTitle"/>
          </p:nvPr>
        </p:nvSpPr>
        <p:spPr>
          <a:xfrm>
            <a:off x="-12300"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977" name="Google Shape;1977;p160"/>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0"/>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0"/>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0"/>
          <p:cNvSpPr txBox="1"/>
          <p:nvPr>
            <p:ph idx="3" type="subTitle"/>
          </p:nvPr>
        </p:nvSpPr>
        <p:spPr>
          <a:xfrm>
            <a:off x="-12300"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981" name="Google Shape;1981;p160"/>
          <p:cNvSpPr txBox="1"/>
          <p:nvPr>
            <p:ph idx="4" type="subTitle"/>
          </p:nvPr>
        </p:nvSpPr>
        <p:spPr>
          <a:xfrm>
            <a:off x="-1230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982" name="Google Shape;1982;p16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grpSp>
        <p:nvGrpSpPr>
          <p:cNvPr id="1983" name="Google Shape;1983;p160"/>
          <p:cNvGrpSpPr/>
          <p:nvPr/>
        </p:nvGrpSpPr>
        <p:grpSpPr>
          <a:xfrm>
            <a:off x="469500" y="4083075"/>
            <a:ext cx="776889" cy="621300"/>
            <a:chOff x="457200" y="1378813"/>
            <a:chExt cx="776889" cy="621300"/>
          </a:xfrm>
        </p:grpSpPr>
        <p:sp>
          <p:nvSpPr>
            <p:cNvPr id="1984" name="Google Shape;1984;p16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985" name="Google Shape;1985;p16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160"/>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0"/>
          <p:cNvSpPr txBox="1"/>
          <p:nvPr>
            <p:ph idx="6" type="subTitle"/>
          </p:nvPr>
        </p:nvSpPr>
        <p:spPr>
          <a:xfrm>
            <a:off x="-1230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988" name="Google Shape;1988;p16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1989" name="Shape 1989"/>
        <p:cNvGrpSpPr/>
        <p:nvPr/>
      </p:nvGrpSpPr>
      <p:grpSpPr>
        <a:xfrm>
          <a:off x="0" y="0"/>
          <a:ext cx="0" cy="0"/>
          <a:chOff x="0" y="0"/>
          <a:chExt cx="0" cy="0"/>
        </a:xfrm>
      </p:grpSpPr>
      <p:sp>
        <p:nvSpPr>
          <p:cNvPr id="1990" name="Google Shape;1990;p161"/>
          <p:cNvSpPr/>
          <p:nvPr/>
        </p:nvSpPr>
        <p:spPr>
          <a:xfrm>
            <a:off x="1352550" y="123782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2" name="Google Shape;1992;p1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93" name="Google Shape;1993;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4" name="Google Shape;1994;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95" name="Google Shape;1995;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996" name="Google Shape;1996;p161"/>
          <p:cNvGrpSpPr/>
          <p:nvPr/>
        </p:nvGrpSpPr>
        <p:grpSpPr>
          <a:xfrm>
            <a:off x="457200" y="1237825"/>
            <a:ext cx="776900" cy="486300"/>
            <a:chOff x="457200" y="1466425"/>
            <a:chExt cx="776900" cy="486300"/>
          </a:xfrm>
        </p:grpSpPr>
        <p:sp>
          <p:nvSpPr>
            <p:cNvPr id="1997" name="Google Shape;1997;p16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98" name="Google Shape;1998;p16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9" name="Google Shape;1999;p16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00" name="Google Shape;2000;p161"/>
          <p:cNvSpPr/>
          <p:nvPr/>
        </p:nvSpPr>
        <p:spPr>
          <a:xfrm>
            <a:off x="1352550" y="182890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1" name="Google Shape;2001;p161"/>
          <p:cNvGrpSpPr/>
          <p:nvPr/>
        </p:nvGrpSpPr>
        <p:grpSpPr>
          <a:xfrm>
            <a:off x="457200" y="1828900"/>
            <a:ext cx="776900" cy="486300"/>
            <a:chOff x="457200" y="1466425"/>
            <a:chExt cx="776900" cy="486300"/>
          </a:xfrm>
        </p:grpSpPr>
        <p:sp>
          <p:nvSpPr>
            <p:cNvPr id="2002" name="Google Shape;2002;p16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03" name="Google Shape;2003;p16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4" name="Google Shape;2004;p161"/>
          <p:cNvSpPr/>
          <p:nvPr/>
        </p:nvSpPr>
        <p:spPr>
          <a:xfrm>
            <a:off x="1352550" y="241997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5" name="Google Shape;2005;p161"/>
          <p:cNvGrpSpPr/>
          <p:nvPr/>
        </p:nvGrpSpPr>
        <p:grpSpPr>
          <a:xfrm>
            <a:off x="457200" y="2419975"/>
            <a:ext cx="776900" cy="486300"/>
            <a:chOff x="457200" y="1466425"/>
            <a:chExt cx="776900" cy="486300"/>
          </a:xfrm>
        </p:grpSpPr>
        <p:sp>
          <p:nvSpPr>
            <p:cNvPr id="2006" name="Google Shape;2006;p16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007" name="Google Shape;2007;p16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161"/>
          <p:cNvSpPr/>
          <p:nvPr/>
        </p:nvSpPr>
        <p:spPr>
          <a:xfrm>
            <a:off x="1352550" y="301105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9" name="Google Shape;2009;p161"/>
          <p:cNvGrpSpPr/>
          <p:nvPr/>
        </p:nvGrpSpPr>
        <p:grpSpPr>
          <a:xfrm>
            <a:off x="457200" y="3011050"/>
            <a:ext cx="776900" cy="486300"/>
            <a:chOff x="457200" y="1466425"/>
            <a:chExt cx="776900" cy="486300"/>
          </a:xfrm>
        </p:grpSpPr>
        <p:sp>
          <p:nvSpPr>
            <p:cNvPr id="2010" name="Google Shape;2010;p16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011" name="Google Shape;2011;p16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2" name="Google Shape;2012;p161"/>
          <p:cNvSpPr/>
          <p:nvPr/>
        </p:nvSpPr>
        <p:spPr>
          <a:xfrm>
            <a:off x="1352550" y="3602138"/>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3" name="Google Shape;2013;p161"/>
          <p:cNvGrpSpPr/>
          <p:nvPr/>
        </p:nvGrpSpPr>
        <p:grpSpPr>
          <a:xfrm>
            <a:off x="457200" y="3602137"/>
            <a:ext cx="776900" cy="486300"/>
            <a:chOff x="457200" y="1466425"/>
            <a:chExt cx="776900" cy="486300"/>
          </a:xfrm>
        </p:grpSpPr>
        <p:sp>
          <p:nvSpPr>
            <p:cNvPr id="2014" name="Google Shape;2014;p16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2015" name="Google Shape;2015;p16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6" name="Google Shape;2016;p161"/>
          <p:cNvSpPr/>
          <p:nvPr/>
        </p:nvSpPr>
        <p:spPr>
          <a:xfrm>
            <a:off x="1352550" y="4193263"/>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7" name="Google Shape;2017;p161"/>
          <p:cNvGrpSpPr/>
          <p:nvPr/>
        </p:nvGrpSpPr>
        <p:grpSpPr>
          <a:xfrm>
            <a:off x="457200" y="4193262"/>
            <a:ext cx="776900" cy="486300"/>
            <a:chOff x="457200" y="1466425"/>
            <a:chExt cx="776900" cy="486300"/>
          </a:xfrm>
        </p:grpSpPr>
        <p:sp>
          <p:nvSpPr>
            <p:cNvPr id="2018" name="Google Shape;2018;p16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2019" name="Google Shape;2019;p16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0" name="Google Shape;2020;p161"/>
          <p:cNvSpPr txBox="1"/>
          <p:nvPr>
            <p:ph idx="3" type="subTitle"/>
          </p:nvPr>
        </p:nvSpPr>
        <p:spPr>
          <a:xfrm>
            <a:off x="-12150"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21" name="Google Shape;2021;p161"/>
          <p:cNvSpPr txBox="1"/>
          <p:nvPr>
            <p:ph idx="4" type="subTitle"/>
          </p:nvPr>
        </p:nvSpPr>
        <p:spPr>
          <a:xfrm>
            <a:off x="-12150"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22" name="Google Shape;2022;p16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23" name="Google Shape;2023;p161"/>
          <p:cNvSpPr txBox="1"/>
          <p:nvPr>
            <p:ph idx="6" type="subTitle"/>
          </p:nvPr>
        </p:nvSpPr>
        <p:spPr>
          <a:xfrm>
            <a:off x="-12150"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24" name="Google Shape;2024;p161"/>
          <p:cNvSpPr txBox="1"/>
          <p:nvPr>
            <p:ph idx="7" type="subTitle"/>
          </p:nvPr>
        </p:nvSpPr>
        <p:spPr>
          <a:xfrm>
            <a:off x="-12150"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25" name="Google Shape;2025;p16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2026" name="Shape 2026"/>
        <p:cNvGrpSpPr/>
        <p:nvPr/>
      </p:nvGrpSpPr>
      <p:grpSpPr>
        <a:xfrm>
          <a:off x="0" y="0"/>
          <a:ext cx="0" cy="0"/>
          <a:chOff x="0" y="0"/>
          <a:chExt cx="0" cy="0"/>
        </a:xfrm>
      </p:grpSpPr>
      <p:sp>
        <p:nvSpPr>
          <p:cNvPr id="2027" name="Google Shape;2027;p162"/>
          <p:cNvSpPr/>
          <p:nvPr/>
        </p:nvSpPr>
        <p:spPr>
          <a:xfrm>
            <a:off x="1254500" y="11616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9" name="Google Shape;2029;p1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0" name="Google Shape;2030;p1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31" name="Google Shape;2031;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32" name="Google Shape;2032;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033" name="Google Shape;2033;p162"/>
          <p:cNvGrpSpPr/>
          <p:nvPr/>
        </p:nvGrpSpPr>
        <p:grpSpPr>
          <a:xfrm>
            <a:off x="457222" y="1149803"/>
            <a:ext cx="713194" cy="446423"/>
            <a:chOff x="457200" y="1466425"/>
            <a:chExt cx="776900" cy="486300"/>
          </a:xfrm>
        </p:grpSpPr>
        <p:sp>
          <p:nvSpPr>
            <p:cNvPr id="2034" name="Google Shape;2034;p16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035" name="Google Shape;2035;p16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6" name="Google Shape;2036;p16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37" name="Google Shape;2037;p162"/>
          <p:cNvSpPr/>
          <p:nvPr/>
        </p:nvSpPr>
        <p:spPr>
          <a:xfrm>
            <a:off x="1254500" y="16842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8" name="Google Shape;2038;p162"/>
          <p:cNvGrpSpPr/>
          <p:nvPr/>
        </p:nvGrpSpPr>
        <p:grpSpPr>
          <a:xfrm>
            <a:off x="457222" y="1672428"/>
            <a:ext cx="713194" cy="446423"/>
            <a:chOff x="457200" y="1466425"/>
            <a:chExt cx="776900" cy="486300"/>
          </a:xfrm>
        </p:grpSpPr>
        <p:sp>
          <p:nvSpPr>
            <p:cNvPr id="2039" name="Google Shape;2039;p16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040" name="Google Shape;2040;p16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1" name="Google Shape;2041;p16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42" name="Google Shape;2042;p162"/>
          <p:cNvSpPr/>
          <p:nvPr/>
        </p:nvSpPr>
        <p:spPr>
          <a:xfrm>
            <a:off x="1254475" y="220740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3" name="Google Shape;2043;p162"/>
          <p:cNvGrpSpPr/>
          <p:nvPr/>
        </p:nvGrpSpPr>
        <p:grpSpPr>
          <a:xfrm>
            <a:off x="457197" y="2195578"/>
            <a:ext cx="713194" cy="446423"/>
            <a:chOff x="457200" y="1466425"/>
            <a:chExt cx="776900" cy="486300"/>
          </a:xfrm>
        </p:grpSpPr>
        <p:sp>
          <p:nvSpPr>
            <p:cNvPr id="2044" name="Google Shape;2044;p16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045" name="Google Shape;2045;p16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6" name="Google Shape;2046;p16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47" name="Google Shape;2047;p162"/>
          <p:cNvSpPr/>
          <p:nvPr/>
        </p:nvSpPr>
        <p:spPr>
          <a:xfrm>
            <a:off x="1254475" y="27300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8" name="Google Shape;2048;p162"/>
          <p:cNvGrpSpPr/>
          <p:nvPr/>
        </p:nvGrpSpPr>
        <p:grpSpPr>
          <a:xfrm>
            <a:off x="457197" y="2718203"/>
            <a:ext cx="713194" cy="446423"/>
            <a:chOff x="457200" y="1466425"/>
            <a:chExt cx="776900" cy="486300"/>
          </a:xfrm>
        </p:grpSpPr>
        <p:sp>
          <p:nvSpPr>
            <p:cNvPr id="2049" name="Google Shape;2049;p16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050" name="Google Shape;2050;p16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1" name="Google Shape;2051;p16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52" name="Google Shape;2052;p162"/>
          <p:cNvSpPr/>
          <p:nvPr/>
        </p:nvSpPr>
        <p:spPr>
          <a:xfrm>
            <a:off x="1254500" y="32526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3" name="Google Shape;2053;p162"/>
          <p:cNvGrpSpPr/>
          <p:nvPr/>
        </p:nvGrpSpPr>
        <p:grpSpPr>
          <a:xfrm>
            <a:off x="457222" y="3240828"/>
            <a:ext cx="713194" cy="446423"/>
            <a:chOff x="457200" y="1466425"/>
            <a:chExt cx="776900" cy="486300"/>
          </a:xfrm>
        </p:grpSpPr>
        <p:sp>
          <p:nvSpPr>
            <p:cNvPr id="2054" name="Google Shape;2054;p16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055" name="Google Shape;2055;p16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6" name="Google Shape;2056;p16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57" name="Google Shape;2057;p162"/>
          <p:cNvSpPr/>
          <p:nvPr/>
        </p:nvSpPr>
        <p:spPr>
          <a:xfrm>
            <a:off x="1254500" y="377527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8" name="Google Shape;2058;p162"/>
          <p:cNvGrpSpPr/>
          <p:nvPr/>
        </p:nvGrpSpPr>
        <p:grpSpPr>
          <a:xfrm>
            <a:off x="457222" y="3763453"/>
            <a:ext cx="713194" cy="446423"/>
            <a:chOff x="457200" y="1466425"/>
            <a:chExt cx="776900" cy="486300"/>
          </a:xfrm>
        </p:grpSpPr>
        <p:sp>
          <p:nvSpPr>
            <p:cNvPr id="2059" name="Google Shape;2059;p16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060" name="Google Shape;2060;p16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1" name="Google Shape;2061;p16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62" name="Google Shape;2062;p162"/>
          <p:cNvSpPr/>
          <p:nvPr/>
        </p:nvSpPr>
        <p:spPr>
          <a:xfrm>
            <a:off x="1254500" y="43234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3" name="Google Shape;2063;p162"/>
          <p:cNvGrpSpPr/>
          <p:nvPr/>
        </p:nvGrpSpPr>
        <p:grpSpPr>
          <a:xfrm>
            <a:off x="457222" y="4311603"/>
            <a:ext cx="713194" cy="446423"/>
            <a:chOff x="457200" y="1466425"/>
            <a:chExt cx="776900" cy="486300"/>
          </a:xfrm>
        </p:grpSpPr>
        <p:sp>
          <p:nvSpPr>
            <p:cNvPr id="2064" name="Google Shape;2064;p16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065" name="Google Shape;2065;p16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16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067" name="Google Shape;2067;p16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112" name="Shape 112"/>
        <p:cNvGrpSpPr/>
        <p:nvPr/>
      </p:nvGrpSpPr>
      <p:grpSpPr>
        <a:xfrm>
          <a:off x="0" y="0"/>
          <a:ext cx="0" cy="0"/>
          <a:chOff x="0" y="0"/>
          <a:chExt cx="0" cy="0"/>
        </a:xfrm>
      </p:grpSpPr>
      <p:sp>
        <p:nvSpPr>
          <p:cNvPr id="113" name="Google Shape;113;p1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7"/>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116" name="Google Shape;116;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 name="Google Shape;117;p17"/>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 name="Google Shape;118;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 name="Google Shape;119;p17"/>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20" name="Google Shape;120;p17"/>
          <p:cNvSpPr txBox="1"/>
          <p:nvPr>
            <p:ph idx="3" type="subTitle"/>
          </p:nvPr>
        </p:nvSpPr>
        <p:spPr>
          <a:xfrm>
            <a:off x="12225" y="1398000"/>
            <a:ext cx="91440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21" name="Google Shape;121;p1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txBox="1"/>
          <p:nvPr>
            <p:ph idx="4" type="subTitle"/>
          </p:nvPr>
        </p:nvSpPr>
        <p:spPr>
          <a:xfrm>
            <a:off x="-12225" y="2233550"/>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25" name="Google Shape;125;p17"/>
          <p:cNvSpPr txBox="1"/>
          <p:nvPr>
            <p:ph idx="5" type="subTitle"/>
          </p:nvPr>
        </p:nvSpPr>
        <p:spPr>
          <a:xfrm>
            <a:off x="0" y="30762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26" name="Google Shape;126;p17"/>
          <p:cNvSpPr txBox="1"/>
          <p:nvPr>
            <p:ph idx="6" type="subTitle"/>
          </p:nvPr>
        </p:nvSpPr>
        <p:spPr>
          <a:xfrm>
            <a:off x="-12300" y="3918975"/>
            <a:ext cx="9168600" cy="606900"/>
          </a:xfrm>
          <a:prstGeom prst="rect">
            <a:avLst/>
          </a:prstGeom>
        </p:spPr>
        <p:txBody>
          <a:bodyPr anchorCtr="0" anchor="ctr" bIns="0" lIns="15544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127" name="Google Shape;127;p17"/>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28" name="Google Shape;128;p17"/>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129" name="Google Shape;129;p17"/>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130" name="Google Shape;130;p17"/>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2068" name="Shape 2068"/>
        <p:cNvGrpSpPr/>
        <p:nvPr/>
      </p:nvGrpSpPr>
      <p:grpSpPr>
        <a:xfrm>
          <a:off x="0" y="0"/>
          <a:ext cx="0" cy="0"/>
          <a:chOff x="0" y="0"/>
          <a:chExt cx="0" cy="0"/>
        </a:xfrm>
      </p:grpSpPr>
      <p:sp>
        <p:nvSpPr>
          <p:cNvPr id="2069" name="Google Shape;2069;p163"/>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163"/>
          <p:cNvGrpSpPr/>
          <p:nvPr/>
        </p:nvGrpSpPr>
        <p:grpSpPr>
          <a:xfrm>
            <a:off x="457209" y="1149761"/>
            <a:ext cx="619500" cy="387776"/>
            <a:chOff x="457200" y="1466425"/>
            <a:chExt cx="776900" cy="486300"/>
          </a:xfrm>
        </p:grpSpPr>
        <p:sp>
          <p:nvSpPr>
            <p:cNvPr id="2071" name="Google Shape;2071;p16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2072" name="Google Shape;2072;p16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2073" name="Google Shape;2073;p163"/>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4" name="Google Shape;2074;p163"/>
          <p:cNvGrpSpPr/>
          <p:nvPr/>
        </p:nvGrpSpPr>
        <p:grpSpPr>
          <a:xfrm>
            <a:off x="457209" y="1603738"/>
            <a:ext cx="619500" cy="387776"/>
            <a:chOff x="457200" y="1466425"/>
            <a:chExt cx="776900" cy="486300"/>
          </a:xfrm>
        </p:grpSpPr>
        <p:sp>
          <p:nvSpPr>
            <p:cNvPr id="2075" name="Google Shape;2075;p16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2076" name="Google Shape;2076;p16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2077" name="Google Shape;2077;p163"/>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8" name="Google Shape;2078;p163"/>
          <p:cNvGrpSpPr/>
          <p:nvPr/>
        </p:nvGrpSpPr>
        <p:grpSpPr>
          <a:xfrm>
            <a:off x="457187" y="2058172"/>
            <a:ext cx="619500" cy="387776"/>
            <a:chOff x="457200" y="1466425"/>
            <a:chExt cx="776900" cy="486300"/>
          </a:xfrm>
        </p:grpSpPr>
        <p:sp>
          <p:nvSpPr>
            <p:cNvPr id="2079" name="Google Shape;2079;p16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2080" name="Google Shape;2080;p16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2081" name="Google Shape;2081;p163"/>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2" name="Google Shape;2082;p163"/>
          <p:cNvGrpSpPr/>
          <p:nvPr/>
        </p:nvGrpSpPr>
        <p:grpSpPr>
          <a:xfrm>
            <a:off x="457187" y="2512150"/>
            <a:ext cx="619500" cy="387776"/>
            <a:chOff x="457200" y="1466425"/>
            <a:chExt cx="776900" cy="486300"/>
          </a:xfrm>
        </p:grpSpPr>
        <p:sp>
          <p:nvSpPr>
            <p:cNvPr id="2083" name="Google Shape;2083;p16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2084" name="Google Shape;2084;p16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2085" name="Google Shape;2085;p163"/>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6" name="Google Shape;2086;p163"/>
          <p:cNvGrpSpPr/>
          <p:nvPr/>
        </p:nvGrpSpPr>
        <p:grpSpPr>
          <a:xfrm>
            <a:off x="457209" y="2966128"/>
            <a:ext cx="619500" cy="387776"/>
            <a:chOff x="457200" y="1466425"/>
            <a:chExt cx="776900" cy="486300"/>
          </a:xfrm>
        </p:grpSpPr>
        <p:sp>
          <p:nvSpPr>
            <p:cNvPr id="2087" name="Google Shape;2087;p16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2088" name="Google Shape;2088;p16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2089" name="Google Shape;2089;p163"/>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0" name="Google Shape;2090;p163"/>
          <p:cNvGrpSpPr/>
          <p:nvPr/>
        </p:nvGrpSpPr>
        <p:grpSpPr>
          <a:xfrm>
            <a:off x="457209" y="3420106"/>
            <a:ext cx="619500" cy="387776"/>
            <a:chOff x="457200" y="1466425"/>
            <a:chExt cx="776900" cy="486300"/>
          </a:xfrm>
        </p:grpSpPr>
        <p:sp>
          <p:nvSpPr>
            <p:cNvPr id="2091" name="Google Shape;2091;p16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2092" name="Google Shape;2092;p16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2093" name="Google Shape;2093;p163"/>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4" name="Google Shape;2094;p163"/>
          <p:cNvGrpSpPr/>
          <p:nvPr/>
        </p:nvGrpSpPr>
        <p:grpSpPr>
          <a:xfrm>
            <a:off x="457209" y="3896256"/>
            <a:ext cx="619500" cy="387776"/>
            <a:chOff x="457200" y="1466425"/>
            <a:chExt cx="776900" cy="486300"/>
          </a:xfrm>
        </p:grpSpPr>
        <p:sp>
          <p:nvSpPr>
            <p:cNvPr id="2095" name="Google Shape;2095;p16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2096" name="Google Shape;2096;p16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2097" name="Google Shape;2097;p163"/>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8" name="Google Shape;2098;p163"/>
          <p:cNvGrpSpPr/>
          <p:nvPr/>
        </p:nvGrpSpPr>
        <p:grpSpPr>
          <a:xfrm>
            <a:off x="457209" y="4382688"/>
            <a:ext cx="619500" cy="387776"/>
            <a:chOff x="457200" y="1466425"/>
            <a:chExt cx="776900" cy="486300"/>
          </a:xfrm>
        </p:grpSpPr>
        <p:sp>
          <p:nvSpPr>
            <p:cNvPr id="2099" name="Google Shape;2099;p16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2100" name="Google Shape;2100;p16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2101" name="Google Shape;2101;p1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2" name="Google Shape;2102;p1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03" name="Google Shape;2103;p1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04" name="Google Shape;2104;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05" name="Google Shape;2105;p1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06" name="Google Shape;2106;p163"/>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2107" name="Google Shape;2107;p163"/>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2108" name="Google Shape;2108;p163"/>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2109" name="Google Shape;2109;p163"/>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2110" name="Google Shape;2110;p163"/>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2111" name="Google Shape;2111;p163"/>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2112" name="Google Shape;2112;p163"/>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2113" name="Google Shape;2113;p163"/>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14" name="Google Shape;2114;p163"/>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2115" name="Shape 2115"/>
        <p:cNvGrpSpPr/>
        <p:nvPr/>
      </p:nvGrpSpPr>
      <p:grpSpPr>
        <a:xfrm>
          <a:off x="0" y="0"/>
          <a:ext cx="0" cy="0"/>
          <a:chOff x="0" y="0"/>
          <a:chExt cx="0" cy="0"/>
        </a:xfrm>
      </p:grpSpPr>
      <p:sp>
        <p:nvSpPr>
          <p:cNvPr id="2116" name="Google Shape;2116;p1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7" name="Google Shape;2117;p1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18" name="Google Shape;2118;p1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19" name="Google Shape;2119;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20" name="Google Shape;2120;p1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21" name="Google Shape;2121;p164"/>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6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grpSp>
        <p:nvGrpSpPr>
          <p:cNvPr id="2123" name="Google Shape;2123;p164"/>
          <p:cNvGrpSpPr/>
          <p:nvPr/>
        </p:nvGrpSpPr>
        <p:grpSpPr>
          <a:xfrm>
            <a:off x="457181" y="1345103"/>
            <a:ext cx="533372" cy="533480"/>
            <a:chOff x="457200" y="1378813"/>
            <a:chExt cx="695400" cy="695450"/>
          </a:xfrm>
        </p:grpSpPr>
        <p:sp>
          <p:nvSpPr>
            <p:cNvPr id="2124" name="Google Shape;2124;p16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125" name="Google Shape;2125;p164"/>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164"/>
          <p:cNvGrpSpPr/>
          <p:nvPr/>
        </p:nvGrpSpPr>
        <p:grpSpPr>
          <a:xfrm>
            <a:off x="3228956" y="1345103"/>
            <a:ext cx="533372" cy="533480"/>
            <a:chOff x="457200" y="1378813"/>
            <a:chExt cx="695400" cy="695450"/>
          </a:xfrm>
        </p:grpSpPr>
        <p:sp>
          <p:nvSpPr>
            <p:cNvPr id="2127" name="Google Shape;2127;p16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28" name="Google Shape;2128;p164"/>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129" name="Google Shape;2129;p164"/>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6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grpSp>
        <p:nvGrpSpPr>
          <p:cNvPr id="2131" name="Google Shape;2131;p164"/>
          <p:cNvGrpSpPr/>
          <p:nvPr/>
        </p:nvGrpSpPr>
        <p:grpSpPr>
          <a:xfrm>
            <a:off x="6134081" y="1345853"/>
            <a:ext cx="533372" cy="533480"/>
            <a:chOff x="457200" y="1378813"/>
            <a:chExt cx="695400" cy="695450"/>
          </a:xfrm>
        </p:grpSpPr>
        <p:sp>
          <p:nvSpPr>
            <p:cNvPr id="2132" name="Google Shape;2132;p164"/>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133" name="Google Shape;2133;p16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134" name="Google Shape;2134;p164"/>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6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2136" name="Google Shape;2136;p16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2137" name="Shape 2137"/>
        <p:cNvGrpSpPr/>
        <p:nvPr/>
      </p:nvGrpSpPr>
      <p:grpSpPr>
        <a:xfrm>
          <a:off x="0" y="0"/>
          <a:ext cx="0" cy="0"/>
          <a:chOff x="0" y="0"/>
          <a:chExt cx="0" cy="0"/>
        </a:xfrm>
      </p:grpSpPr>
      <p:sp>
        <p:nvSpPr>
          <p:cNvPr id="2138" name="Google Shape;2138;p1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9" name="Google Shape;2139;p1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0" name="Google Shape;2140;p1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41" name="Google Shape;2141;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42" name="Google Shape;2142;p1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43" name="Google Shape;2143;p165"/>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65"/>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2145" name="Google Shape;2145;p165"/>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2146" name="Google Shape;2146;p165"/>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65"/>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65"/>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2149" name="Google Shape;2149;p165"/>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2150" name="Google Shape;2150;p165"/>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2151" name="Google Shape;2151;p165"/>
          <p:cNvGrpSpPr/>
          <p:nvPr/>
        </p:nvGrpSpPr>
        <p:grpSpPr>
          <a:xfrm>
            <a:off x="6134054" y="1345850"/>
            <a:ext cx="2298699" cy="533482"/>
            <a:chOff x="457164" y="1378809"/>
            <a:chExt cx="2997000" cy="695454"/>
          </a:xfrm>
        </p:grpSpPr>
        <p:sp>
          <p:nvSpPr>
            <p:cNvPr id="2152" name="Google Shape;2152;p165"/>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2153" name="Google Shape;2153;p165"/>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154" name="Google Shape;2154;p165"/>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65"/>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2156" name="Google Shape;2156;p16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57" name="Google Shape;2157;p165"/>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2158" name="Google Shape;2158;p165"/>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2159" name="Google Shape;2159;p165"/>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2160" name="Shape 2160"/>
        <p:cNvGrpSpPr/>
        <p:nvPr/>
      </p:nvGrpSpPr>
      <p:grpSpPr>
        <a:xfrm>
          <a:off x="0" y="0"/>
          <a:ext cx="0" cy="0"/>
          <a:chOff x="0" y="0"/>
          <a:chExt cx="0" cy="0"/>
        </a:xfrm>
      </p:grpSpPr>
      <p:pic>
        <p:nvPicPr>
          <p:cNvPr id="2161" name="Google Shape;2161;p166"/>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62" name="Google Shape;2162;p1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3" name="Google Shape;2163;p1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4" name="Google Shape;2164;p1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65" name="Google Shape;2165;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66" name="Google Shape;2166;p1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67" name="Google Shape;2167;p166"/>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2168" name="Google Shape;2168;p166"/>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69" name="Google Shape;2169;p166"/>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0" name="Google Shape;2170;p166"/>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1" name="Google Shape;2171;p166"/>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2172" name="Google Shape;2172;p166"/>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2173" name="Google Shape;2173;p166"/>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66"/>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2175" name="Google Shape;2175;p16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2176" name="Shape 2176"/>
        <p:cNvGrpSpPr/>
        <p:nvPr/>
      </p:nvGrpSpPr>
      <p:grpSpPr>
        <a:xfrm>
          <a:off x="0" y="0"/>
          <a:ext cx="0" cy="0"/>
          <a:chOff x="0" y="0"/>
          <a:chExt cx="0" cy="0"/>
        </a:xfrm>
      </p:grpSpPr>
      <p:grpSp>
        <p:nvGrpSpPr>
          <p:cNvPr id="2177" name="Google Shape;2177;p167"/>
          <p:cNvGrpSpPr/>
          <p:nvPr/>
        </p:nvGrpSpPr>
        <p:grpSpPr>
          <a:xfrm>
            <a:off x="453220" y="1424000"/>
            <a:ext cx="743726" cy="530949"/>
            <a:chOff x="453220" y="1424000"/>
            <a:chExt cx="743726" cy="530949"/>
          </a:xfrm>
        </p:grpSpPr>
        <p:sp>
          <p:nvSpPr>
            <p:cNvPr id="2178" name="Google Shape;2178;p16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79" name="Google Shape;2179;p16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180" name="Google Shape;2180;p167"/>
          <p:cNvGrpSpPr/>
          <p:nvPr/>
        </p:nvGrpSpPr>
        <p:grpSpPr>
          <a:xfrm>
            <a:off x="453233" y="2276300"/>
            <a:ext cx="743726" cy="530949"/>
            <a:chOff x="453233" y="2276300"/>
            <a:chExt cx="743726" cy="530949"/>
          </a:xfrm>
        </p:grpSpPr>
        <p:sp>
          <p:nvSpPr>
            <p:cNvPr id="2181" name="Google Shape;2181;p16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82" name="Google Shape;2182;p16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183" name="Google Shape;2183;p167"/>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5" name="Google Shape;2185;p1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6" name="Google Shape;2186;p1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87" name="Google Shape;2187;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8" name="Google Shape;2188;p1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89" name="Google Shape;2189;p16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190" name="Google Shape;2190;p167"/>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67"/>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67"/>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3" name="Google Shape;2193;p167"/>
          <p:cNvGrpSpPr/>
          <p:nvPr/>
        </p:nvGrpSpPr>
        <p:grpSpPr>
          <a:xfrm>
            <a:off x="453233" y="3128588"/>
            <a:ext cx="743726" cy="530949"/>
            <a:chOff x="453233" y="3128588"/>
            <a:chExt cx="743726" cy="530949"/>
          </a:xfrm>
        </p:grpSpPr>
        <p:sp>
          <p:nvSpPr>
            <p:cNvPr id="2194" name="Google Shape;2194;p16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95" name="Google Shape;2195;p16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196" name="Google Shape;2196;p167"/>
          <p:cNvGrpSpPr/>
          <p:nvPr/>
        </p:nvGrpSpPr>
        <p:grpSpPr>
          <a:xfrm>
            <a:off x="453233" y="3952200"/>
            <a:ext cx="743726" cy="530949"/>
            <a:chOff x="453233" y="3952200"/>
            <a:chExt cx="743726" cy="530949"/>
          </a:xfrm>
        </p:grpSpPr>
        <p:sp>
          <p:nvSpPr>
            <p:cNvPr id="2197" name="Google Shape;2197;p16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98" name="Google Shape;2198;p16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199" name="Google Shape;2199;p16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00" name="Google Shape;2200;p16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01" name="Google Shape;2201;p167"/>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02" name="Google Shape;2202;p16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2203" name="Shape 2203"/>
        <p:cNvGrpSpPr/>
        <p:nvPr/>
      </p:nvGrpSpPr>
      <p:grpSpPr>
        <a:xfrm>
          <a:off x="0" y="0"/>
          <a:ext cx="0" cy="0"/>
          <a:chOff x="0" y="0"/>
          <a:chExt cx="0" cy="0"/>
        </a:xfrm>
      </p:grpSpPr>
      <p:sp>
        <p:nvSpPr>
          <p:cNvPr id="2204" name="Google Shape;2204;p16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205" name="Google Shape;2205;p16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206" name="Google Shape;2206;p16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207" name="Google Shape;2207;p16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208" name="Google Shape;2208;p168"/>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0" name="Google Shape;2210;p1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11" name="Google Shape;2211;p1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12" name="Google Shape;2212;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13" name="Google Shape;2213;p1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14" name="Google Shape;2214;p16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15" name="Google Shape;2215;p168"/>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68"/>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6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218" name="Google Shape;2218;p16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219" name="Google Shape;2219;p16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20" name="Google Shape;2220;p16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21" name="Google Shape;2221;p16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2222" name="Shape 2222"/>
        <p:cNvGrpSpPr/>
        <p:nvPr/>
      </p:nvGrpSpPr>
      <p:grpSpPr>
        <a:xfrm>
          <a:off x="0" y="0"/>
          <a:ext cx="0" cy="0"/>
          <a:chOff x="0" y="0"/>
          <a:chExt cx="0" cy="0"/>
        </a:xfrm>
      </p:grpSpPr>
      <p:sp>
        <p:nvSpPr>
          <p:cNvPr id="2223" name="Google Shape;2223;p16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224" name="Google Shape;2224;p16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2225" name="Google Shape;2225;p16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226" name="Google Shape;2226;p16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2227" name="Google Shape;2227;p169"/>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9" name="Google Shape;2229;p1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0" name="Google Shape;2230;p1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31" name="Google Shape;2231;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32" name="Google Shape;2232;p1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33" name="Google Shape;2233;p169"/>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69"/>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69"/>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6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237" name="Google Shape;2237;p16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2238" name="Google Shape;2238;p16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239" name="Google Shape;2239;p16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2240" name="Google Shape;2240;p169"/>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41" name="Google Shape;2241;p169"/>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42" name="Google Shape;2242;p169"/>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43" name="Google Shape;2243;p169"/>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44" name="Google Shape;2244;p16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2245" name="Shape 2245"/>
        <p:cNvGrpSpPr/>
        <p:nvPr/>
      </p:nvGrpSpPr>
      <p:grpSpPr>
        <a:xfrm>
          <a:off x="0" y="0"/>
          <a:ext cx="0" cy="0"/>
          <a:chOff x="0" y="0"/>
          <a:chExt cx="0" cy="0"/>
        </a:xfrm>
      </p:grpSpPr>
      <p:grpSp>
        <p:nvGrpSpPr>
          <p:cNvPr id="2246" name="Google Shape;2246;p170"/>
          <p:cNvGrpSpPr/>
          <p:nvPr/>
        </p:nvGrpSpPr>
        <p:grpSpPr>
          <a:xfrm>
            <a:off x="453220" y="1424000"/>
            <a:ext cx="743726" cy="530949"/>
            <a:chOff x="453220" y="1424000"/>
            <a:chExt cx="743726" cy="530949"/>
          </a:xfrm>
        </p:grpSpPr>
        <p:sp>
          <p:nvSpPr>
            <p:cNvPr id="2247" name="Google Shape;2247;p17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248" name="Google Shape;2248;p17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2249" name="Google Shape;2249;p17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250" name="Google Shape;2250;p17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2251" name="Google Shape;2251;p170"/>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3" name="Google Shape;2253;p1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54" name="Google Shape;2254;p1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5" name="Google Shape;2255;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56" name="Google Shape;2256;p1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7" name="Google Shape;2257;p170"/>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70"/>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7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260" name="Google Shape;2260;p17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2261" name="Google Shape;2261;p170"/>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62" name="Google Shape;2262;p170"/>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63" name="Google Shape;2263;p170"/>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64" name="Google Shape;2264;p17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2265" name="Shape 2265"/>
        <p:cNvGrpSpPr/>
        <p:nvPr/>
      </p:nvGrpSpPr>
      <p:grpSpPr>
        <a:xfrm>
          <a:off x="0" y="0"/>
          <a:ext cx="0" cy="0"/>
          <a:chOff x="0" y="0"/>
          <a:chExt cx="0" cy="0"/>
        </a:xfrm>
      </p:grpSpPr>
      <p:sp>
        <p:nvSpPr>
          <p:cNvPr id="2266" name="Google Shape;2266;p17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67" name="Google Shape;2267;p17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68" name="Google Shape;2268;p17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69" name="Google Shape;2269;p17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70" name="Google Shape;2270;p171"/>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2" name="Google Shape;2272;p1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73" name="Google Shape;2273;p1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74" name="Google Shape;2274;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75" name="Google Shape;2275;p1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6" name="Google Shape;2276;p171"/>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71"/>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71"/>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7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80" name="Google Shape;2280;p17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81" name="Google Shape;2281;p17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82" name="Google Shape;2282;p17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83" name="Google Shape;2283;p17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84" name="Google Shape;2284;p17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85" name="Google Shape;2285;p17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86" name="Google Shape;2286;p171"/>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287" name="Google Shape;2287;p17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2288" name="Shape 2288"/>
        <p:cNvGrpSpPr/>
        <p:nvPr/>
      </p:nvGrpSpPr>
      <p:grpSpPr>
        <a:xfrm>
          <a:off x="0" y="0"/>
          <a:ext cx="0" cy="0"/>
          <a:chOff x="0" y="0"/>
          <a:chExt cx="0" cy="0"/>
        </a:xfrm>
      </p:grpSpPr>
      <p:grpSp>
        <p:nvGrpSpPr>
          <p:cNvPr id="2289" name="Google Shape;2289;p172"/>
          <p:cNvGrpSpPr/>
          <p:nvPr/>
        </p:nvGrpSpPr>
        <p:grpSpPr>
          <a:xfrm>
            <a:off x="453395" y="1396850"/>
            <a:ext cx="743726" cy="530949"/>
            <a:chOff x="453220" y="1424000"/>
            <a:chExt cx="743726" cy="530949"/>
          </a:xfrm>
        </p:grpSpPr>
        <p:sp>
          <p:nvSpPr>
            <p:cNvPr id="2290" name="Google Shape;2290;p17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91" name="Google Shape;2291;p17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2292" name="Google Shape;2292;p172"/>
          <p:cNvGrpSpPr/>
          <p:nvPr/>
        </p:nvGrpSpPr>
        <p:grpSpPr>
          <a:xfrm>
            <a:off x="453408" y="2249150"/>
            <a:ext cx="743726" cy="530949"/>
            <a:chOff x="453233" y="2276300"/>
            <a:chExt cx="743726" cy="530949"/>
          </a:xfrm>
        </p:grpSpPr>
        <p:sp>
          <p:nvSpPr>
            <p:cNvPr id="2293" name="Google Shape;2293;p17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94" name="Google Shape;2294;p17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2295" name="Google Shape;2295;p172"/>
          <p:cNvSpPr/>
          <p:nvPr/>
        </p:nvSpPr>
        <p:spPr>
          <a:xfrm>
            <a:off x="1352725" y="13516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7" name="Google Shape;2297;p1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98" name="Google Shape;2298;p1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99" name="Google Shape;2299;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00" name="Google Shape;2300;p1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01" name="Google Shape;2301;p172"/>
          <p:cNvSpPr/>
          <p:nvPr/>
        </p:nvSpPr>
        <p:spPr>
          <a:xfrm>
            <a:off x="1352725" y="220398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72"/>
          <p:cNvSpPr/>
          <p:nvPr/>
        </p:nvSpPr>
        <p:spPr>
          <a:xfrm>
            <a:off x="1352725" y="30467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3" name="Google Shape;2303;p172"/>
          <p:cNvGrpSpPr/>
          <p:nvPr/>
        </p:nvGrpSpPr>
        <p:grpSpPr>
          <a:xfrm>
            <a:off x="453408" y="3101438"/>
            <a:ext cx="743726" cy="530949"/>
            <a:chOff x="453233" y="3128588"/>
            <a:chExt cx="743726" cy="530949"/>
          </a:xfrm>
        </p:grpSpPr>
        <p:sp>
          <p:nvSpPr>
            <p:cNvPr id="2304" name="Google Shape;2304;p17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305" name="Google Shape;2305;p17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2306" name="Google Shape;2306;p172"/>
          <p:cNvSpPr txBox="1"/>
          <p:nvPr>
            <p:ph idx="2" type="subTitle"/>
          </p:nvPr>
        </p:nvSpPr>
        <p:spPr>
          <a:xfrm>
            <a:off x="175" y="13732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07" name="Google Shape;2307;p172"/>
          <p:cNvSpPr txBox="1"/>
          <p:nvPr>
            <p:ph idx="3"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08" name="Google Shape;2308;p172"/>
          <p:cNvSpPr txBox="1"/>
          <p:nvPr>
            <p:ph idx="4"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09" name="Google Shape;2309;p17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31" name="Shape 131"/>
        <p:cNvGrpSpPr/>
        <p:nvPr/>
      </p:nvGrpSpPr>
      <p:grpSpPr>
        <a:xfrm>
          <a:off x="0" y="0"/>
          <a:ext cx="0" cy="0"/>
          <a:chOff x="0" y="0"/>
          <a:chExt cx="0" cy="0"/>
        </a:xfrm>
      </p:grpSpPr>
      <p:sp>
        <p:nvSpPr>
          <p:cNvPr id="132" name="Google Shape;132;p18"/>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 name="Google Shape;133;p18"/>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134" name="Google Shape;134;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5" name="Google Shape;135;p18"/>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6" name="Google Shape;136;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7" name="Google Shape;137;p18"/>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38" name="Google Shape;138;p18"/>
          <p:cNvSpPr txBox="1"/>
          <p:nvPr>
            <p:ph idx="3" type="body"/>
          </p:nvPr>
        </p:nvSpPr>
        <p:spPr>
          <a:xfrm>
            <a:off x="175" y="1284250"/>
            <a:ext cx="9144000" cy="3622200"/>
          </a:xfrm>
          <a:prstGeom prst="rect">
            <a:avLst/>
          </a:prstGeom>
        </p:spPr>
        <p:txBody>
          <a:bodyPr anchorCtr="0" anchor="t" bIns="914400" lIns="457200" spcFirstLastPara="1" rIns="457200" wrap="square" tIns="0">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2310" name="Shape 2310"/>
        <p:cNvGrpSpPr/>
        <p:nvPr/>
      </p:nvGrpSpPr>
      <p:grpSpPr>
        <a:xfrm>
          <a:off x="0" y="0"/>
          <a:ext cx="0" cy="0"/>
          <a:chOff x="0" y="0"/>
          <a:chExt cx="0" cy="0"/>
        </a:xfrm>
      </p:grpSpPr>
      <p:sp>
        <p:nvSpPr>
          <p:cNvPr id="2311" name="Google Shape;2311;p173"/>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2313" name="Google Shape;2313;p1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4" name="Google Shape;2314;p1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15" name="Google Shape;2315;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16" name="Google Shape;2316;p1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17" name="Google Shape;2317;p173"/>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18" name="Google Shape;2318;p173"/>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73"/>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73"/>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73"/>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22" name="Google Shape;2322;p173"/>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23" name="Google Shape;2323;p173"/>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24" name="Google Shape;2324;p173"/>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73"/>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grpSp>
        <p:nvGrpSpPr>
          <p:cNvPr id="2326" name="Google Shape;2326;p173"/>
          <p:cNvGrpSpPr/>
          <p:nvPr/>
        </p:nvGrpSpPr>
        <p:grpSpPr>
          <a:xfrm>
            <a:off x="450683" y="1358000"/>
            <a:ext cx="743726" cy="530949"/>
            <a:chOff x="450683" y="1358000"/>
            <a:chExt cx="743726" cy="530949"/>
          </a:xfrm>
        </p:grpSpPr>
        <p:sp>
          <p:nvSpPr>
            <p:cNvPr id="2327" name="Google Shape;2327;p17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328" name="Google Shape;2328;p17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2329" name="Google Shape;2329;p17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330" name="Google Shape;2330;p17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331" name="Google Shape;2331;p17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332" name="Google Shape;2332;p17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333" name="Google Shape;2333;p173"/>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334" name="Google Shape;2334;p173"/>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335" name="Google Shape;2335;p173"/>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336" name="Google Shape;2336;p173"/>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337" name="Google Shape;2337;p173"/>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2338" name="Shape 2338"/>
        <p:cNvGrpSpPr/>
        <p:nvPr/>
      </p:nvGrpSpPr>
      <p:grpSpPr>
        <a:xfrm>
          <a:off x="0" y="0"/>
          <a:ext cx="0" cy="0"/>
          <a:chOff x="0" y="0"/>
          <a:chExt cx="0" cy="0"/>
        </a:xfrm>
      </p:grpSpPr>
      <p:sp>
        <p:nvSpPr>
          <p:cNvPr id="2339" name="Google Shape;2339;p174"/>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2341" name="Google Shape;2341;p1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42" name="Google Shape;2342;p1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43" name="Google Shape;2343;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44" name="Google Shape;2344;p1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45" name="Google Shape;2345;p174"/>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46" name="Google Shape;2346;p174"/>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74"/>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74"/>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74"/>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50" name="Google Shape;2350;p174"/>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51" name="Google Shape;2351;p174"/>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52" name="Google Shape;2352;p174"/>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74"/>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54" name="Google Shape;2354;p174"/>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2355" name="Google Shape;2355;p174"/>
          <p:cNvGrpSpPr/>
          <p:nvPr/>
        </p:nvGrpSpPr>
        <p:grpSpPr>
          <a:xfrm>
            <a:off x="453220" y="1347800"/>
            <a:ext cx="743726" cy="530949"/>
            <a:chOff x="453220" y="1347800"/>
            <a:chExt cx="743726" cy="530949"/>
          </a:xfrm>
        </p:grpSpPr>
        <p:sp>
          <p:nvSpPr>
            <p:cNvPr id="2356" name="Google Shape;2356;p174"/>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357" name="Google Shape;2357;p174"/>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2358" name="Google Shape;2358;p174"/>
          <p:cNvGrpSpPr/>
          <p:nvPr/>
        </p:nvGrpSpPr>
        <p:grpSpPr>
          <a:xfrm>
            <a:off x="453233" y="2758813"/>
            <a:ext cx="743726" cy="530949"/>
            <a:chOff x="453233" y="2200100"/>
            <a:chExt cx="743726" cy="530949"/>
          </a:xfrm>
        </p:grpSpPr>
        <p:sp>
          <p:nvSpPr>
            <p:cNvPr id="2359" name="Google Shape;2359;p174"/>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360" name="Google Shape;2360;p174"/>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2361" name="Google Shape;2361;p174"/>
          <p:cNvGrpSpPr/>
          <p:nvPr/>
        </p:nvGrpSpPr>
        <p:grpSpPr>
          <a:xfrm>
            <a:off x="453233" y="3442525"/>
            <a:ext cx="743726" cy="530949"/>
            <a:chOff x="453233" y="3052388"/>
            <a:chExt cx="743726" cy="530949"/>
          </a:xfrm>
        </p:grpSpPr>
        <p:sp>
          <p:nvSpPr>
            <p:cNvPr id="2362" name="Google Shape;2362;p174"/>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363" name="Google Shape;2363;p174"/>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2364" name="Google Shape;2364;p174"/>
          <p:cNvGrpSpPr/>
          <p:nvPr/>
        </p:nvGrpSpPr>
        <p:grpSpPr>
          <a:xfrm>
            <a:off x="453233" y="4126238"/>
            <a:ext cx="743726" cy="530949"/>
            <a:chOff x="453233" y="3876000"/>
            <a:chExt cx="743726" cy="530949"/>
          </a:xfrm>
        </p:grpSpPr>
        <p:sp>
          <p:nvSpPr>
            <p:cNvPr id="2365" name="Google Shape;2365;p174"/>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366" name="Google Shape;2366;p174"/>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2367" name="Google Shape;2367;p174"/>
          <p:cNvGrpSpPr/>
          <p:nvPr/>
        </p:nvGrpSpPr>
        <p:grpSpPr>
          <a:xfrm>
            <a:off x="453220" y="2042925"/>
            <a:ext cx="743726" cy="530949"/>
            <a:chOff x="453220" y="1347800"/>
            <a:chExt cx="743726" cy="530949"/>
          </a:xfrm>
        </p:grpSpPr>
        <p:sp>
          <p:nvSpPr>
            <p:cNvPr id="2368" name="Google Shape;2368;p174"/>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2369" name="Google Shape;2369;p174"/>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2370" name="Shape 2370"/>
        <p:cNvGrpSpPr/>
        <p:nvPr/>
      </p:nvGrpSpPr>
      <p:grpSpPr>
        <a:xfrm>
          <a:off x="0" y="0"/>
          <a:ext cx="0" cy="0"/>
          <a:chOff x="0" y="0"/>
          <a:chExt cx="0" cy="0"/>
        </a:xfrm>
      </p:grpSpPr>
      <p:sp>
        <p:nvSpPr>
          <p:cNvPr id="2371" name="Google Shape;2371;p175"/>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2373" name="Google Shape;2373;p1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74" name="Google Shape;2374;p1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75" name="Google Shape;2375;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6" name="Google Shape;2376;p1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77" name="Google Shape;2377;p17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78" name="Google Shape;2378;p175"/>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75"/>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7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81" name="Google Shape;2381;p17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382" name="Google Shape;2382;p17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383" name="Google Shape;2383;p17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384" name="Google Shape;2384;p17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385" name="Google Shape;2385;p17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386" name="Google Shape;2386;p17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387" name="Google Shape;2387;p17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388" name="Google Shape;2388;p17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2389" name="Shape 2389"/>
        <p:cNvGrpSpPr/>
        <p:nvPr/>
      </p:nvGrpSpPr>
      <p:grpSpPr>
        <a:xfrm>
          <a:off x="0" y="0"/>
          <a:ext cx="0" cy="0"/>
          <a:chOff x="0" y="0"/>
          <a:chExt cx="0" cy="0"/>
        </a:xfrm>
      </p:grpSpPr>
      <p:sp>
        <p:nvSpPr>
          <p:cNvPr id="2390" name="Google Shape;2390;p176"/>
          <p:cNvSpPr/>
          <p:nvPr/>
        </p:nvSpPr>
        <p:spPr>
          <a:xfrm>
            <a:off x="1141275" y="123782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1" name="Google Shape;2391;p17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2392" name="Google Shape;2392;p17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393" name="Google Shape;2393;p1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94" name="Google Shape;2394;p17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2395" name="Google Shape;2395;p176"/>
          <p:cNvSpPr/>
          <p:nvPr/>
        </p:nvSpPr>
        <p:spPr>
          <a:xfrm>
            <a:off x="1141350" y="182890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76"/>
          <p:cNvSpPr/>
          <p:nvPr/>
        </p:nvSpPr>
        <p:spPr>
          <a:xfrm>
            <a:off x="1141350" y="24199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76"/>
          <p:cNvSpPr/>
          <p:nvPr/>
        </p:nvSpPr>
        <p:spPr>
          <a:xfrm>
            <a:off x="1141350" y="30110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76"/>
          <p:cNvSpPr/>
          <p:nvPr/>
        </p:nvSpPr>
        <p:spPr>
          <a:xfrm>
            <a:off x="1141275" y="36021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76"/>
          <p:cNvSpPr/>
          <p:nvPr/>
        </p:nvSpPr>
        <p:spPr>
          <a:xfrm>
            <a:off x="1141350" y="41932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2401" name="Google Shape;2401;p1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02" name="Google Shape;2402;p176"/>
          <p:cNvGrpSpPr/>
          <p:nvPr/>
        </p:nvGrpSpPr>
        <p:grpSpPr>
          <a:xfrm>
            <a:off x="429795" y="1274754"/>
            <a:ext cx="577822" cy="412443"/>
            <a:chOff x="453224" y="1424000"/>
            <a:chExt cx="510985" cy="364800"/>
          </a:xfrm>
        </p:grpSpPr>
        <p:sp>
          <p:nvSpPr>
            <p:cNvPr id="2403" name="Google Shape;2403;p17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04" name="Google Shape;2404;p17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05" name="Google Shape;2405;p176"/>
          <p:cNvGrpSpPr/>
          <p:nvPr/>
        </p:nvGrpSpPr>
        <p:grpSpPr>
          <a:xfrm>
            <a:off x="429795" y="1865844"/>
            <a:ext cx="577822" cy="412443"/>
            <a:chOff x="453224" y="1424000"/>
            <a:chExt cx="510985" cy="364800"/>
          </a:xfrm>
        </p:grpSpPr>
        <p:sp>
          <p:nvSpPr>
            <p:cNvPr id="2406" name="Google Shape;2406;p17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07" name="Google Shape;2407;p17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08" name="Google Shape;2408;p176"/>
          <p:cNvGrpSpPr/>
          <p:nvPr/>
        </p:nvGrpSpPr>
        <p:grpSpPr>
          <a:xfrm>
            <a:off x="429795" y="2456934"/>
            <a:ext cx="577822" cy="412443"/>
            <a:chOff x="453224" y="1424000"/>
            <a:chExt cx="510985" cy="364800"/>
          </a:xfrm>
        </p:grpSpPr>
        <p:sp>
          <p:nvSpPr>
            <p:cNvPr id="2409" name="Google Shape;2409;p17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10" name="Google Shape;2410;p17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11" name="Google Shape;2411;p176"/>
          <p:cNvGrpSpPr/>
          <p:nvPr/>
        </p:nvGrpSpPr>
        <p:grpSpPr>
          <a:xfrm>
            <a:off x="429795" y="3048024"/>
            <a:ext cx="577822" cy="412443"/>
            <a:chOff x="453224" y="1424000"/>
            <a:chExt cx="510985" cy="364800"/>
          </a:xfrm>
        </p:grpSpPr>
        <p:sp>
          <p:nvSpPr>
            <p:cNvPr id="2412" name="Google Shape;2412;p17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13" name="Google Shape;2413;p17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14" name="Google Shape;2414;p176"/>
          <p:cNvGrpSpPr/>
          <p:nvPr/>
        </p:nvGrpSpPr>
        <p:grpSpPr>
          <a:xfrm>
            <a:off x="429795" y="3639114"/>
            <a:ext cx="577822" cy="412443"/>
            <a:chOff x="453224" y="1424000"/>
            <a:chExt cx="510985" cy="364800"/>
          </a:xfrm>
        </p:grpSpPr>
        <p:sp>
          <p:nvSpPr>
            <p:cNvPr id="2415" name="Google Shape;2415;p17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16" name="Google Shape;2416;p17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17" name="Google Shape;2417;p176"/>
          <p:cNvGrpSpPr/>
          <p:nvPr/>
        </p:nvGrpSpPr>
        <p:grpSpPr>
          <a:xfrm>
            <a:off x="429795" y="4230204"/>
            <a:ext cx="577822" cy="412443"/>
            <a:chOff x="453224" y="1424000"/>
            <a:chExt cx="510985" cy="364800"/>
          </a:xfrm>
        </p:grpSpPr>
        <p:sp>
          <p:nvSpPr>
            <p:cNvPr id="2418" name="Google Shape;2418;p17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19" name="Google Shape;2419;p17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20" name="Google Shape;2420;p176"/>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21" name="Google Shape;2421;p176"/>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22" name="Google Shape;2422;p176"/>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23" name="Google Shape;2423;p176"/>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24" name="Google Shape;2424;p176"/>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25" name="Google Shape;2425;p176"/>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26" name="Google Shape;2426;p1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2427" name="Shape 2427"/>
        <p:cNvGrpSpPr/>
        <p:nvPr/>
      </p:nvGrpSpPr>
      <p:grpSpPr>
        <a:xfrm>
          <a:off x="0" y="0"/>
          <a:ext cx="0" cy="0"/>
          <a:chOff x="0" y="0"/>
          <a:chExt cx="0" cy="0"/>
        </a:xfrm>
      </p:grpSpPr>
      <p:cxnSp>
        <p:nvCxnSpPr>
          <p:cNvPr id="2428" name="Google Shape;2428;p17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2429" name="Google Shape;2429;p17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430" name="Google Shape;2430;p1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31" name="Google Shape;2431;p17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2432" name="Google Shape;2432;p1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2433" name="Google Shape;2433;p1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4" name="Google Shape;2434;p177"/>
          <p:cNvSpPr/>
          <p:nvPr/>
        </p:nvSpPr>
        <p:spPr>
          <a:xfrm>
            <a:off x="1045025" y="431966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5" name="Google Shape;2435;p177"/>
          <p:cNvGrpSpPr/>
          <p:nvPr/>
        </p:nvGrpSpPr>
        <p:grpSpPr>
          <a:xfrm>
            <a:off x="445468" y="4367943"/>
            <a:ext cx="491946" cy="359019"/>
            <a:chOff x="463425" y="1453125"/>
            <a:chExt cx="735125" cy="513838"/>
          </a:xfrm>
        </p:grpSpPr>
        <p:sp>
          <p:nvSpPr>
            <p:cNvPr id="2436" name="Google Shape;2436;p1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37" name="Google Shape;2437;p1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38" name="Google Shape;2438;p177"/>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39" name="Google Shape;2439;p177"/>
          <p:cNvSpPr/>
          <p:nvPr/>
        </p:nvSpPr>
        <p:spPr>
          <a:xfrm>
            <a:off x="1045025" y="3783948"/>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0" name="Google Shape;2440;p177"/>
          <p:cNvGrpSpPr/>
          <p:nvPr/>
        </p:nvGrpSpPr>
        <p:grpSpPr>
          <a:xfrm>
            <a:off x="445468" y="3832229"/>
            <a:ext cx="491946" cy="359019"/>
            <a:chOff x="463425" y="1453125"/>
            <a:chExt cx="735125" cy="513838"/>
          </a:xfrm>
        </p:grpSpPr>
        <p:sp>
          <p:nvSpPr>
            <p:cNvPr id="2441" name="Google Shape;2441;p1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42" name="Google Shape;2442;p1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43" name="Google Shape;2443;p177"/>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44" name="Google Shape;2444;p177"/>
          <p:cNvSpPr/>
          <p:nvPr/>
        </p:nvSpPr>
        <p:spPr>
          <a:xfrm>
            <a:off x="1045025" y="324823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5" name="Google Shape;2445;p177"/>
          <p:cNvGrpSpPr/>
          <p:nvPr/>
        </p:nvGrpSpPr>
        <p:grpSpPr>
          <a:xfrm>
            <a:off x="445468" y="3296514"/>
            <a:ext cx="491946" cy="359019"/>
            <a:chOff x="463425" y="1453125"/>
            <a:chExt cx="735125" cy="513838"/>
          </a:xfrm>
        </p:grpSpPr>
        <p:sp>
          <p:nvSpPr>
            <p:cNvPr id="2446" name="Google Shape;2446;p1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47" name="Google Shape;2447;p1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48" name="Google Shape;2448;p177"/>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49" name="Google Shape;2449;p177"/>
          <p:cNvSpPr/>
          <p:nvPr/>
        </p:nvSpPr>
        <p:spPr>
          <a:xfrm>
            <a:off x="1045025" y="2712519"/>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0" name="Google Shape;2450;p177"/>
          <p:cNvGrpSpPr/>
          <p:nvPr/>
        </p:nvGrpSpPr>
        <p:grpSpPr>
          <a:xfrm>
            <a:off x="445468" y="2760799"/>
            <a:ext cx="491946" cy="359019"/>
            <a:chOff x="463425" y="1453125"/>
            <a:chExt cx="735125" cy="513838"/>
          </a:xfrm>
        </p:grpSpPr>
        <p:sp>
          <p:nvSpPr>
            <p:cNvPr id="2451" name="Google Shape;2451;p1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52" name="Google Shape;2452;p1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53" name="Google Shape;2453;p177"/>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54" name="Google Shape;2454;p177"/>
          <p:cNvSpPr/>
          <p:nvPr/>
        </p:nvSpPr>
        <p:spPr>
          <a:xfrm>
            <a:off x="1045025" y="2176804"/>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5" name="Google Shape;2455;p177"/>
          <p:cNvGrpSpPr/>
          <p:nvPr/>
        </p:nvGrpSpPr>
        <p:grpSpPr>
          <a:xfrm>
            <a:off x="445468" y="2225085"/>
            <a:ext cx="491946" cy="359019"/>
            <a:chOff x="463425" y="1453125"/>
            <a:chExt cx="735125" cy="513838"/>
          </a:xfrm>
        </p:grpSpPr>
        <p:sp>
          <p:nvSpPr>
            <p:cNvPr id="2456" name="Google Shape;2456;p1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57" name="Google Shape;2457;p1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58" name="Google Shape;2458;p177"/>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59" name="Google Shape;2459;p177"/>
          <p:cNvSpPr/>
          <p:nvPr/>
        </p:nvSpPr>
        <p:spPr>
          <a:xfrm>
            <a:off x="1045025" y="1641090"/>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0" name="Google Shape;2460;p177"/>
          <p:cNvGrpSpPr/>
          <p:nvPr/>
        </p:nvGrpSpPr>
        <p:grpSpPr>
          <a:xfrm>
            <a:off x="445468" y="1689370"/>
            <a:ext cx="491946" cy="359019"/>
            <a:chOff x="463425" y="1453125"/>
            <a:chExt cx="735125" cy="513838"/>
          </a:xfrm>
        </p:grpSpPr>
        <p:sp>
          <p:nvSpPr>
            <p:cNvPr id="2461" name="Google Shape;2461;p1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62" name="Google Shape;2462;p1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63" name="Google Shape;2463;p177"/>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64" name="Google Shape;2464;p177"/>
          <p:cNvSpPr/>
          <p:nvPr/>
        </p:nvSpPr>
        <p:spPr>
          <a:xfrm>
            <a:off x="1045025" y="110537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5" name="Google Shape;2465;p177"/>
          <p:cNvGrpSpPr/>
          <p:nvPr/>
        </p:nvGrpSpPr>
        <p:grpSpPr>
          <a:xfrm>
            <a:off x="445468" y="1153656"/>
            <a:ext cx="491946" cy="359019"/>
            <a:chOff x="463425" y="1453125"/>
            <a:chExt cx="735125" cy="513838"/>
          </a:xfrm>
        </p:grpSpPr>
        <p:sp>
          <p:nvSpPr>
            <p:cNvPr id="2466" name="Google Shape;2466;p1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67" name="Google Shape;2467;p1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68" name="Google Shape;2468;p177"/>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69" name="Google Shape;2469;p1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2470" name="Shape 2470"/>
        <p:cNvGrpSpPr/>
        <p:nvPr/>
      </p:nvGrpSpPr>
      <p:grpSpPr>
        <a:xfrm>
          <a:off x="0" y="0"/>
          <a:ext cx="0" cy="0"/>
          <a:chOff x="0" y="0"/>
          <a:chExt cx="0" cy="0"/>
        </a:xfrm>
      </p:grpSpPr>
      <p:cxnSp>
        <p:nvCxnSpPr>
          <p:cNvPr id="2471" name="Google Shape;2471;p178"/>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2472" name="Google Shape;2472;p17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473" name="Google Shape;2473;p1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4" name="Google Shape;2474;p17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2475" name="Google Shape;2475;p1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2476" name="Google Shape;2476;p1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7" name="Google Shape;2477;p178"/>
          <p:cNvSpPr/>
          <p:nvPr/>
        </p:nvSpPr>
        <p:spPr>
          <a:xfrm>
            <a:off x="1044989" y="3937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8" name="Google Shape;2478;p178"/>
          <p:cNvGrpSpPr/>
          <p:nvPr/>
        </p:nvGrpSpPr>
        <p:grpSpPr>
          <a:xfrm>
            <a:off x="467219" y="3979913"/>
            <a:ext cx="433430" cy="316319"/>
            <a:chOff x="463425" y="1453125"/>
            <a:chExt cx="735125" cy="513838"/>
          </a:xfrm>
        </p:grpSpPr>
        <p:sp>
          <p:nvSpPr>
            <p:cNvPr id="2479" name="Google Shape;2479;p17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80" name="Google Shape;2480;p17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81" name="Google Shape;2481;p178"/>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82" name="Google Shape;2482;p178"/>
          <p:cNvSpPr/>
          <p:nvPr/>
        </p:nvSpPr>
        <p:spPr>
          <a:xfrm>
            <a:off x="1044989" y="3465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3" name="Google Shape;2483;p178"/>
          <p:cNvGrpSpPr/>
          <p:nvPr/>
        </p:nvGrpSpPr>
        <p:grpSpPr>
          <a:xfrm>
            <a:off x="467219" y="3507913"/>
            <a:ext cx="433430" cy="316319"/>
            <a:chOff x="463425" y="1453125"/>
            <a:chExt cx="735125" cy="513838"/>
          </a:xfrm>
        </p:grpSpPr>
        <p:sp>
          <p:nvSpPr>
            <p:cNvPr id="2484" name="Google Shape;2484;p17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85" name="Google Shape;2485;p17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86" name="Google Shape;2486;p178"/>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87" name="Google Shape;2487;p178"/>
          <p:cNvSpPr/>
          <p:nvPr/>
        </p:nvSpPr>
        <p:spPr>
          <a:xfrm>
            <a:off x="1044989" y="2993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8" name="Google Shape;2488;p178"/>
          <p:cNvGrpSpPr/>
          <p:nvPr/>
        </p:nvGrpSpPr>
        <p:grpSpPr>
          <a:xfrm>
            <a:off x="467219" y="3035913"/>
            <a:ext cx="433430" cy="316319"/>
            <a:chOff x="463425" y="1453125"/>
            <a:chExt cx="735125" cy="513838"/>
          </a:xfrm>
        </p:grpSpPr>
        <p:sp>
          <p:nvSpPr>
            <p:cNvPr id="2489" name="Google Shape;2489;p17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90" name="Google Shape;2490;p17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91" name="Google Shape;2491;p178"/>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92" name="Google Shape;2492;p178"/>
          <p:cNvSpPr/>
          <p:nvPr/>
        </p:nvSpPr>
        <p:spPr>
          <a:xfrm>
            <a:off x="1044989" y="2521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3" name="Google Shape;2493;p178"/>
          <p:cNvGrpSpPr/>
          <p:nvPr/>
        </p:nvGrpSpPr>
        <p:grpSpPr>
          <a:xfrm>
            <a:off x="467219" y="2563912"/>
            <a:ext cx="433430" cy="316319"/>
            <a:chOff x="463425" y="1453125"/>
            <a:chExt cx="735125" cy="513838"/>
          </a:xfrm>
        </p:grpSpPr>
        <p:sp>
          <p:nvSpPr>
            <p:cNvPr id="2494" name="Google Shape;2494;p17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95" name="Google Shape;2495;p17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96" name="Google Shape;2496;p178"/>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497" name="Google Shape;2497;p178"/>
          <p:cNvSpPr/>
          <p:nvPr/>
        </p:nvSpPr>
        <p:spPr>
          <a:xfrm>
            <a:off x="1044989" y="2049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8" name="Google Shape;2498;p178"/>
          <p:cNvGrpSpPr/>
          <p:nvPr/>
        </p:nvGrpSpPr>
        <p:grpSpPr>
          <a:xfrm>
            <a:off x="467219" y="2091912"/>
            <a:ext cx="433430" cy="316319"/>
            <a:chOff x="463425" y="1453125"/>
            <a:chExt cx="735125" cy="513838"/>
          </a:xfrm>
        </p:grpSpPr>
        <p:sp>
          <p:nvSpPr>
            <p:cNvPr id="2499" name="Google Shape;2499;p17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00" name="Google Shape;2500;p17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501" name="Google Shape;2501;p178"/>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02" name="Google Shape;2502;p178"/>
          <p:cNvSpPr/>
          <p:nvPr/>
        </p:nvSpPr>
        <p:spPr>
          <a:xfrm>
            <a:off x="1044989" y="1577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3" name="Google Shape;2503;p178"/>
          <p:cNvGrpSpPr/>
          <p:nvPr/>
        </p:nvGrpSpPr>
        <p:grpSpPr>
          <a:xfrm>
            <a:off x="467219" y="1619912"/>
            <a:ext cx="433430" cy="316319"/>
            <a:chOff x="463425" y="1453125"/>
            <a:chExt cx="735125" cy="513838"/>
          </a:xfrm>
        </p:grpSpPr>
        <p:sp>
          <p:nvSpPr>
            <p:cNvPr id="2504" name="Google Shape;2504;p17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05" name="Google Shape;2505;p17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506" name="Google Shape;2506;p178"/>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07" name="Google Shape;2507;p178"/>
          <p:cNvSpPr/>
          <p:nvPr/>
        </p:nvSpPr>
        <p:spPr>
          <a:xfrm>
            <a:off x="1044989" y="1105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8" name="Google Shape;2508;p178"/>
          <p:cNvGrpSpPr/>
          <p:nvPr/>
        </p:nvGrpSpPr>
        <p:grpSpPr>
          <a:xfrm>
            <a:off x="467219" y="1147912"/>
            <a:ext cx="433430" cy="316319"/>
            <a:chOff x="463425" y="1453125"/>
            <a:chExt cx="735125" cy="513838"/>
          </a:xfrm>
        </p:grpSpPr>
        <p:sp>
          <p:nvSpPr>
            <p:cNvPr id="2509" name="Google Shape;2509;p17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10" name="Google Shape;2510;p17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511" name="Google Shape;2511;p178"/>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12" name="Google Shape;2512;p178"/>
          <p:cNvSpPr/>
          <p:nvPr/>
        </p:nvSpPr>
        <p:spPr>
          <a:xfrm>
            <a:off x="1044989" y="44172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3" name="Google Shape;2513;p178"/>
          <p:cNvGrpSpPr/>
          <p:nvPr/>
        </p:nvGrpSpPr>
        <p:grpSpPr>
          <a:xfrm>
            <a:off x="467219" y="4459810"/>
            <a:ext cx="433430" cy="316319"/>
            <a:chOff x="463425" y="1453125"/>
            <a:chExt cx="735125" cy="513838"/>
          </a:xfrm>
        </p:grpSpPr>
        <p:sp>
          <p:nvSpPr>
            <p:cNvPr id="2514" name="Google Shape;2514;p17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15" name="Google Shape;2515;p17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516" name="Google Shape;2516;p178"/>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17" name="Google Shape;2517;p1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2518" name="Shape 2518"/>
        <p:cNvGrpSpPr/>
        <p:nvPr/>
      </p:nvGrpSpPr>
      <p:grpSpPr>
        <a:xfrm>
          <a:off x="0" y="0"/>
          <a:ext cx="0" cy="0"/>
          <a:chOff x="0" y="0"/>
          <a:chExt cx="0" cy="0"/>
        </a:xfrm>
      </p:grpSpPr>
      <p:cxnSp>
        <p:nvCxnSpPr>
          <p:cNvPr id="2519" name="Google Shape;2519;p179"/>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2520" name="Google Shape;2520;p17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21" name="Google Shape;2521;p1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2" name="Google Shape;2522;p17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2523" name="Google Shape;2523;p1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2524" name="Google Shape;2524;p179"/>
          <p:cNvGrpSpPr/>
          <p:nvPr/>
        </p:nvGrpSpPr>
        <p:grpSpPr>
          <a:xfrm>
            <a:off x="290151" y="835207"/>
            <a:ext cx="402187" cy="293504"/>
            <a:chOff x="463425" y="1453125"/>
            <a:chExt cx="735125" cy="513838"/>
          </a:xfrm>
        </p:grpSpPr>
        <p:sp>
          <p:nvSpPr>
            <p:cNvPr id="2525" name="Google Shape;2525;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26" name="Google Shape;2526;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527" name="Google Shape;2527;p179"/>
          <p:cNvSpPr/>
          <p:nvPr/>
        </p:nvSpPr>
        <p:spPr>
          <a:xfrm>
            <a:off x="780373" y="8004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79"/>
          <p:cNvSpPr/>
          <p:nvPr/>
        </p:nvSpPr>
        <p:spPr>
          <a:xfrm>
            <a:off x="780373" y="124201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79"/>
          <p:cNvSpPr/>
          <p:nvPr/>
        </p:nvSpPr>
        <p:spPr>
          <a:xfrm>
            <a:off x="780373" y="168355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79"/>
          <p:cNvSpPr/>
          <p:nvPr/>
        </p:nvSpPr>
        <p:spPr>
          <a:xfrm>
            <a:off x="780373" y="212508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79"/>
          <p:cNvSpPr/>
          <p:nvPr/>
        </p:nvSpPr>
        <p:spPr>
          <a:xfrm>
            <a:off x="780373" y="256662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79"/>
          <p:cNvSpPr/>
          <p:nvPr/>
        </p:nvSpPr>
        <p:spPr>
          <a:xfrm>
            <a:off x="780373" y="300816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79"/>
          <p:cNvSpPr/>
          <p:nvPr/>
        </p:nvSpPr>
        <p:spPr>
          <a:xfrm>
            <a:off x="780373" y="344970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79"/>
          <p:cNvSpPr/>
          <p:nvPr/>
        </p:nvSpPr>
        <p:spPr>
          <a:xfrm>
            <a:off x="780373" y="389123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79"/>
          <p:cNvSpPr/>
          <p:nvPr/>
        </p:nvSpPr>
        <p:spPr>
          <a:xfrm>
            <a:off x="780373" y="43327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6" name="Google Shape;2536;p179"/>
          <p:cNvGrpSpPr/>
          <p:nvPr/>
        </p:nvGrpSpPr>
        <p:grpSpPr>
          <a:xfrm>
            <a:off x="290151" y="1276878"/>
            <a:ext cx="402187" cy="293504"/>
            <a:chOff x="463425" y="1453125"/>
            <a:chExt cx="735125" cy="513838"/>
          </a:xfrm>
        </p:grpSpPr>
        <p:sp>
          <p:nvSpPr>
            <p:cNvPr id="2537" name="Google Shape;2537;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38" name="Google Shape;2538;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539" name="Google Shape;2539;p179"/>
          <p:cNvGrpSpPr/>
          <p:nvPr/>
        </p:nvGrpSpPr>
        <p:grpSpPr>
          <a:xfrm>
            <a:off x="290151" y="1718548"/>
            <a:ext cx="402187" cy="293504"/>
            <a:chOff x="463425" y="1453125"/>
            <a:chExt cx="735125" cy="513838"/>
          </a:xfrm>
        </p:grpSpPr>
        <p:sp>
          <p:nvSpPr>
            <p:cNvPr id="2540" name="Google Shape;2540;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41" name="Google Shape;2541;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542" name="Google Shape;2542;p179"/>
          <p:cNvGrpSpPr/>
          <p:nvPr/>
        </p:nvGrpSpPr>
        <p:grpSpPr>
          <a:xfrm>
            <a:off x="290151" y="2160219"/>
            <a:ext cx="402187" cy="293504"/>
            <a:chOff x="463425" y="1453125"/>
            <a:chExt cx="735125" cy="513838"/>
          </a:xfrm>
        </p:grpSpPr>
        <p:sp>
          <p:nvSpPr>
            <p:cNvPr id="2543" name="Google Shape;2543;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44" name="Google Shape;2544;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545" name="Google Shape;2545;p179"/>
          <p:cNvGrpSpPr/>
          <p:nvPr/>
        </p:nvGrpSpPr>
        <p:grpSpPr>
          <a:xfrm>
            <a:off x="290151" y="2601890"/>
            <a:ext cx="402187" cy="293504"/>
            <a:chOff x="463425" y="1453125"/>
            <a:chExt cx="735125" cy="513838"/>
          </a:xfrm>
        </p:grpSpPr>
        <p:sp>
          <p:nvSpPr>
            <p:cNvPr id="2546" name="Google Shape;2546;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47" name="Google Shape;2547;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548" name="Google Shape;2548;p179"/>
          <p:cNvGrpSpPr/>
          <p:nvPr/>
        </p:nvGrpSpPr>
        <p:grpSpPr>
          <a:xfrm>
            <a:off x="290151" y="3043561"/>
            <a:ext cx="402187" cy="293504"/>
            <a:chOff x="463425" y="1453125"/>
            <a:chExt cx="735125" cy="513838"/>
          </a:xfrm>
        </p:grpSpPr>
        <p:sp>
          <p:nvSpPr>
            <p:cNvPr id="2549" name="Google Shape;2549;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50" name="Google Shape;2550;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551" name="Google Shape;2551;p179"/>
          <p:cNvGrpSpPr/>
          <p:nvPr/>
        </p:nvGrpSpPr>
        <p:grpSpPr>
          <a:xfrm>
            <a:off x="290151" y="3485231"/>
            <a:ext cx="402187" cy="293504"/>
            <a:chOff x="463425" y="1453125"/>
            <a:chExt cx="735125" cy="513838"/>
          </a:xfrm>
        </p:grpSpPr>
        <p:sp>
          <p:nvSpPr>
            <p:cNvPr id="2552" name="Google Shape;2552;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53" name="Google Shape;2553;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554" name="Google Shape;2554;p179"/>
          <p:cNvGrpSpPr/>
          <p:nvPr/>
        </p:nvGrpSpPr>
        <p:grpSpPr>
          <a:xfrm>
            <a:off x="290151" y="3926902"/>
            <a:ext cx="402187" cy="293504"/>
            <a:chOff x="463425" y="1453125"/>
            <a:chExt cx="735125" cy="513838"/>
          </a:xfrm>
        </p:grpSpPr>
        <p:sp>
          <p:nvSpPr>
            <p:cNvPr id="2555" name="Google Shape;2555;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56" name="Google Shape;2556;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557" name="Google Shape;2557;p179"/>
          <p:cNvGrpSpPr/>
          <p:nvPr/>
        </p:nvGrpSpPr>
        <p:grpSpPr>
          <a:xfrm>
            <a:off x="290151" y="4368573"/>
            <a:ext cx="402187" cy="293504"/>
            <a:chOff x="463425" y="1453125"/>
            <a:chExt cx="735125" cy="513838"/>
          </a:xfrm>
        </p:grpSpPr>
        <p:sp>
          <p:nvSpPr>
            <p:cNvPr id="2558" name="Google Shape;2558;p1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559" name="Google Shape;2559;p1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560" name="Google Shape;2560;p179"/>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61" name="Google Shape;2561;p179"/>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62" name="Google Shape;2562;p179"/>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63" name="Google Shape;2563;p179"/>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64" name="Google Shape;2564;p179"/>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65" name="Google Shape;2565;p179"/>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66" name="Google Shape;2566;p179"/>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67" name="Google Shape;2567;p179"/>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68" name="Google Shape;2568;p179"/>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2569" name="Google Shape;2569;p1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2570" name="Shape 2570"/>
        <p:cNvGrpSpPr/>
        <p:nvPr/>
      </p:nvGrpSpPr>
      <p:grpSpPr>
        <a:xfrm>
          <a:off x="0" y="0"/>
          <a:ext cx="0" cy="0"/>
          <a:chOff x="0" y="0"/>
          <a:chExt cx="0" cy="0"/>
        </a:xfrm>
      </p:grpSpPr>
      <p:pic>
        <p:nvPicPr>
          <p:cNvPr id="2571" name="Google Shape;2571;p1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72" name="Google Shape;2572;p180"/>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3" name="Google Shape;2573;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74" name="Google Shape;2574;p180"/>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2575" name="Google Shape;2575;p180"/>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2576" name="Google Shape;2576;p180"/>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2577" name="Google Shape;2577;p1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2578" name="Shape 2578"/>
        <p:cNvGrpSpPr/>
        <p:nvPr/>
      </p:nvGrpSpPr>
      <p:grpSpPr>
        <a:xfrm>
          <a:off x="0" y="0"/>
          <a:ext cx="0" cy="0"/>
          <a:chOff x="0" y="0"/>
          <a:chExt cx="0" cy="0"/>
        </a:xfrm>
      </p:grpSpPr>
      <p:pic>
        <p:nvPicPr>
          <p:cNvPr id="2579" name="Google Shape;2579;p1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80" name="Google Shape;2580;p181"/>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1" name="Google Shape;2581;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82" name="Google Shape;2582;p181"/>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2583" name="Google Shape;2583;p181"/>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2584" name="Google Shape;2584;p181"/>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2585" name="Google Shape;2585;p1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2586" name="Shape 2586"/>
        <p:cNvGrpSpPr/>
        <p:nvPr/>
      </p:nvGrpSpPr>
      <p:grpSpPr>
        <a:xfrm>
          <a:off x="0" y="0"/>
          <a:ext cx="0" cy="0"/>
          <a:chOff x="0" y="0"/>
          <a:chExt cx="0" cy="0"/>
        </a:xfrm>
      </p:grpSpPr>
      <p:pic>
        <p:nvPicPr>
          <p:cNvPr id="2587" name="Google Shape;2587;p1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88" name="Google Shape;2588;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89" name="Google Shape;2589;p1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90" name="Google Shape;2590;p182"/>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2591" name="Google Shape;2591;p182"/>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2" name="Google Shape;2592;p182"/>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39" name="Shape 139"/>
        <p:cNvGrpSpPr/>
        <p:nvPr/>
      </p:nvGrpSpPr>
      <p:grpSpPr>
        <a:xfrm>
          <a:off x="0" y="0"/>
          <a:ext cx="0" cy="0"/>
          <a:chOff x="0" y="0"/>
          <a:chExt cx="0" cy="0"/>
        </a:xfrm>
      </p:grpSpPr>
      <p:pic>
        <p:nvPicPr>
          <p:cNvPr id="140" name="Google Shape;140;p1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1" name="Google Shape;141;p1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19"/>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145" name="Google Shape;145;p19"/>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46" name="Google Shape;146;p19"/>
          <p:cNvSpPr txBox="1"/>
          <p:nvPr>
            <p:ph type="title"/>
          </p:nvPr>
        </p:nvSpPr>
        <p:spPr>
          <a:xfrm>
            <a:off x="-101100" y="4387000"/>
            <a:ext cx="9251400" cy="482100"/>
          </a:xfrm>
          <a:prstGeom prst="rect">
            <a:avLst/>
          </a:prstGeom>
        </p:spPr>
        <p:txBody>
          <a:bodyPr anchorCtr="0" anchor="t" bIns="0" lIns="457200" spcFirstLastPara="1" rIns="914400" wrap="square" tIns="9125">
            <a:norm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9"/>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2593" name="Shape 2593"/>
        <p:cNvGrpSpPr/>
        <p:nvPr/>
      </p:nvGrpSpPr>
      <p:grpSpPr>
        <a:xfrm>
          <a:off x="0" y="0"/>
          <a:ext cx="0" cy="0"/>
          <a:chOff x="0" y="0"/>
          <a:chExt cx="0" cy="0"/>
        </a:xfrm>
      </p:grpSpPr>
      <p:pic>
        <p:nvPicPr>
          <p:cNvPr id="2594" name="Google Shape;2594;p183"/>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2595" name="Google Shape;2595;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2596" name="Shape 2596"/>
        <p:cNvGrpSpPr/>
        <p:nvPr/>
      </p:nvGrpSpPr>
      <p:grpSpPr>
        <a:xfrm>
          <a:off x="0" y="0"/>
          <a:ext cx="0" cy="0"/>
          <a:chOff x="0" y="0"/>
          <a:chExt cx="0" cy="0"/>
        </a:xfrm>
      </p:grpSpPr>
      <p:pic>
        <p:nvPicPr>
          <p:cNvPr id="2597" name="Google Shape;2597;p18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98" name="Google Shape;2598;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99" name="Google Shape;2599;p184"/>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2600" name="Google Shape;2600;p184"/>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2601" name="Google Shape;2601;p1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2602" name="Shape 2602"/>
        <p:cNvGrpSpPr/>
        <p:nvPr/>
      </p:nvGrpSpPr>
      <p:grpSpPr>
        <a:xfrm>
          <a:off x="0" y="0"/>
          <a:ext cx="0" cy="0"/>
          <a:chOff x="0" y="0"/>
          <a:chExt cx="0" cy="0"/>
        </a:xfrm>
      </p:grpSpPr>
      <p:pic>
        <p:nvPicPr>
          <p:cNvPr id="2603" name="Google Shape;2603;p185"/>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2604" name="Google Shape;2604;p185"/>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85"/>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85"/>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2607" name="Google Shape;2607;p1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2608" name="Shape 2608"/>
        <p:cNvGrpSpPr/>
        <p:nvPr/>
      </p:nvGrpSpPr>
      <p:grpSpPr>
        <a:xfrm>
          <a:off x="0" y="0"/>
          <a:ext cx="0" cy="0"/>
          <a:chOff x="0" y="0"/>
          <a:chExt cx="0" cy="0"/>
        </a:xfrm>
      </p:grpSpPr>
      <p:pic>
        <p:nvPicPr>
          <p:cNvPr id="2609" name="Google Shape;2609;p18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0" name="Google Shape;2610;p186"/>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2611" name="Google Shape;2611;p186"/>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2612" name="Google Shape;2612;p186"/>
          <p:cNvGrpSpPr/>
          <p:nvPr/>
        </p:nvGrpSpPr>
        <p:grpSpPr>
          <a:xfrm>
            <a:off x="3972318" y="1347350"/>
            <a:ext cx="1051285" cy="920372"/>
            <a:chOff x="587700" y="-13400"/>
            <a:chExt cx="5735325" cy="5021125"/>
          </a:xfrm>
        </p:grpSpPr>
        <p:sp>
          <p:nvSpPr>
            <p:cNvPr id="2613" name="Google Shape;2613;p186"/>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86"/>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86"/>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86"/>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86"/>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8" name="Google Shape;2618;p186"/>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
        <p:nvSpPr>
          <p:cNvPr id="2619" name="Google Shape;2619;p1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2620" name="Shape 2620"/>
        <p:cNvGrpSpPr/>
        <p:nvPr/>
      </p:nvGrpSpPr>
      <p:grpSpPr>
        <a:xfrm>
          <a:off x="0" y="0"/>
          <a:ext cx="0" cy="0"/>
          <a:chOff x="0" y="0"/>
          <a:chExt cx="0" cy="0"/>
        </a:xfrm>
      </p:grpSpPr>
      <p:pic>
        <p:nvPicPr>
          <p:cNvPr id="2621" name="Google Shape;2621;p18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22" name="Google Shape;2622;p187"/>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87"/>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25" name="Google Shape;2625;p187"/>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626" name="Google Shape;2626;p1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2627" name="Shape 2627"/>
        <p:cNvGrpSpPr/>
        <p:nvPr/>
      </p:nvGrpSpPr>
      <p:grpSpPr>
        <a:xfrm>
          <a:off x="0" y="0"/>
          <a:ext cx="0" cy="0"/>
          <a:chOff x="0" y="0"/>
          <a:chExt cx="0" cy="0"/>
        </a:xfrm>
      </p:grpSpPr>
      <p:pic>
        <p:nvPicPr>
          <p:cNvPr id="2628" name="Google Shape;2628;p1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29" name="Google Shape;2629;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30" name="Google Shape;2630;p188"/>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88"/>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88"/>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2633" name="Google Shape;2633;p188"/>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2634" name="Google Shape;2634;p188"/>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2635" name="Shape 2635"/>
        <p:cNvGrpSpPr/>
        <p:nvPr/>
      </p:nvGrpSpPr>
      <p:grpSpPr>
        <a:xfrm>
          <a:off x="0" y="0"/>
          <a:ext cx="0" cy="0"/>
          <a:chOff x="0" y="0"/>
          <a:chExt cx="0" cy="0"/>
        </a:xfrm>
      </p:grpSpPr>
      <p:pic>
        <p:nvPicPr>
          <p:cNvPr id="2636" name="Google Shape;2636;p18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2637" name="Google Shape;2637;p189"/>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2638" name="Google Shape;2638;p189"/>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39" name="Google Shape;2639;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40" name="Google Shape;2640;p18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2641" name="Google Shape;2641;p18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642" name="Google Shape;2642;p1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2643" name="Shape 2643"/>
        <p:cNvGrpSpPr/>
        <p:nvPr/>
      </p:nvGrpSpPr>
      <p:grpSpPr>
        <a:xfrm>
          <a:off x="0" y="0"/>
          <a:ext cx="0" cy="0"/>
          <a:chOff x="0" y="0"/>
          <a:chExt cx="0" cy="0"/>
        </a:xfrm>
      </p:grpSpPr>
      <p:pic>
        <p:nvPicPr>
          <p:cNvPr id="2644" name="Google Shape;2644;p1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45" name="Google Shape;2645;p190"/>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46" name="Google Shape;2646;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47" name="Google Shape;2647;p190"/>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2648" name="Google Shape;2648;p1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649" name="Google Shape;2649;p190"/>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2650" name="Shape 2650"/>
        <p:cNvGrpSpPr/>
        <p:nvPr/>
      </p:nvGrpSpPr>
      <p:grpSpPr>
        <a:xfrm>
          <a:off x="0" y="0"/>
          <a:ext cx="0" cy="0"/>
          <a:chOff x="0" y="0"/>
          <a:chExt cx="0" cy="0"/>
        </a:xfrm>
      </p:grpSpPr>
      <p:pic>
        <p:nvPicPr>
          <p:cNvPr id="2651" name="Google Shape;2651;p191"/>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652" name="Google Shape;2652;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653" name="Google Shape;2653;p191"/>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2654" name="Google Shape;2654;p191"/>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655" name="Google Shape;2655;p191"/>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91"/>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91"/>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2658" name="Shape 2658"/>
        <p:cNvGrpSpPr/>
        <p:nvPr/>
      </p:nvGrpSpPr>
      <p:grpSpPr>
        <a:xfrm>
          <a:off x="0" y="0"/>
          <a:ext cx="0" cy="0"/>
          <a:chOff x="0" y="0"/>
          <a:chExt cx="0" cy="0"/>
        </a:xfrm>
      </p:grpSpPr>
      <p:pic>
        <p:nvPicPr>
          <p:cNvPr id="2659" name="Google Shape;2659;p1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60" name="Google Shape;2660;p19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661" name="Google Shape;2661;p19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662" name="Google Shape;2662;p19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2663" name="Google Shape;2663;p1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664" name="Google Shape;2664;p1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Numbered 1–3">
  <p:cSld name="CUSTOM_2_7_1_5">
    <p:spTree>
      <p:nvGrpSpPr>
        <p:cNvPr id="148" name="Shape 148"/>
        <p:cNvGrpSpPr/>
        <p:nvPr/>
      </p:nvGrpSpPr>
      <p:grpSpPr>
        <a:xfrm>
          <a:off x="0" y="0"/>
          <a:ext cx="0" cy="0"/>
          <a:chOff x="0" y="0"/>
          <a:chExt cx="0" cy="0"/>
        </a:xfrm>
      </p:grpSpPr>
      <p:sp>
        <p:nvSpPr>
          <p:cNvPr id="149" name="Google Shape;149;p20"/>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0"/>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151" name="Google Shape;151;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20"/>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 name="Google Shape;153;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 name="Google Shape;154;p20"/>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55" name="Google Shape;155;p2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txBox="1"/>
          <p:nvPr>
            <p:ph idx="3" type="subTitle"/>
          </p:nvPr>
        </p:nvSpPr>
        <p:spPr>
          <a:xfrm>
            <a:off x="724275" y="1937825"/>
            <a:ext cx="2371500" cy="2662800"/>
          </a:xfrm>
          <a:prstGeom prst="rect">
            <a:avLst/>
          </a:prstGeom>
        </p:spPr>
        <p:txBody>
          <a:bodyPr anchorCtr="0" anchor="t" bIns="182875" lIns="182875" spcFirstLastPara="1" rIns="182875" wrap="square" tIns="182875">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atin typeface="Roboto"/>
                <a:ea typeface="Roboto"/>
                <a:cs typeface="Roboto"/>
                <a:sym typeface="Roboto"/>
              </a:defRPr>
            </a:lvl2pPr>
            <a:lvl3pPr lvl="2" rtl="0">
              <a:spcBef>
                <a:spcPts val="1200"/>
              </a:spcBef>
              <a:spcAft>
                <a:spcPts val="0"/>
              </a:spcAft>
              <a:buNone/>
              <a:defRPr>
                <a:latin typeface="Roboto"/>
                <a:ea typeface="Roboto"/>
                <a:cs typeface="Roboto"/>
                <a:sym typeface="Roboto"/>
              </a:defRPr>
            </a:lvl3pPr>
            <a:lvl4pPr lvl="3" rtl="0">
              <a:spcBef>
                <a:spcPts val="1200"/>
              </a:spcBef>
              <a:spcAft>
                <a:spcPts val="0"/>
              </a:spcAft>
              <a:buNone/>
              <a:defRPr>
                <a:latin typeface="Roboto"/>
                <a:ea typeface="Roboto"/>
                <a:cs typeface="Roboto"/>
                <a:sym typeface="Roboto"/>
              </a:defRPr>
            </a:lvl4pPr>
            <a:lvl5pPr lvl="4" rtl="0">
              <a:spcBef>
                <a:spcPts val="1200"/>
              </a:spcBef>
              <a:spcAft>
                <a:spcPts val="0"/>
              </a:spcAft>
              <a:buNone/>
              <a:defRPr>
                <a:latin typeface="Roboto"/>
                <a:ea typeface="Roboto"/>
                <a:cs typeface="Roboto"/>
                <a:sym typeface="Roboto"/>
              </a:defRPr>
            </a:lvl5pPr>
            <a:lvl6pPr lvl="5" rtl="0">
              <a:spcBef>
                <a:spcPts val="1200"/>
              </a:spcBef>
              <a:spcAft>
                <a:spcPts val="0"/>
              </a:spcAft>
              <a:buNone/>
              <a:defRPr>
                <a:latin typeface="Roboto"/>
                <a:ea typeface="Roboto"/>
                <a:cs typeface="Roboto"/>
                <a:sym typeface="Roboto"/>
              </a:defRPr>
            </a:lvl6pPr>
            <a:lvl7pPr lvl="6" rtl="0">
              <a:spcBef>
                <a:spcPts val="1200"/>
              </a:spcBef>
              <a:spcAft>
                <a:spcPts val="0"/>
              </a:spcAft>
              <a:buNone/>
              <a:defRPr>
                <a:latin typeface="Roboto"/>
                <a:ea typeface="Roboto"/>
                <a:cs typeface="Roboto"/>
                <a:sym typeface="Roboto"/>
              </a:defRPr>
            </a:lvl7pPr>
            <a:lvl8pPr lvl="7" rtl="0">
              <a:spcBef>
                <a:spcPts val="1200"/>
              </a:spcBef>
              <a:spcAft>
                <a:spcPts val="0"/>
              </a:spcAft>
              <a:buNone/>
              <a:defRPr>
                <a:latin typeface="Roboto"/>
                <a:ea typeface="Roboto"/>
                <a:cs typeface="Roboto"/>
                <a:sym typeface="Roboto"/>
              </a:defRPr>
            </a:lvl8pPr>
            <a:lvl9pPr lvl="8" rtl="0">
              <a:spcBef>
                <a:spcPts val="1200"/>
              </a:spcBef>
              <a:spcAft>
                <a:spcPts val="1200"/>
              </a:spcAft>
              <a:buNone/>
              <a:defRPr>
                <a:latin typeface="Roboto"/>
                <a:ea typeface="Roboto"/>
                <a:cs typeface="Roboto"/>
                <a:sym typeface="Roboto"/>
              </a:defRPr>
            </a:lvl9pPr>
          </a:lstStyle>
          <a:p/>
        </p:txBody>
      </p:sp>
      <p:grpSp>
        <p:nvGrpSpPr>
          <p:cNvPr id="157" name="Google Shape;157;p20"/>
          <p:cNvGrpSpPr/>
          <p:nvPr/>
        </p:nvGrpSpPr>
        <p:grpSpPr>
          <a:xfrm>
            <a:off x="457181" y="1345103"/>
            <a:ext cx="533372" cy="533480"/>
            <a:chOff x="457200" y="1378813"/>
            <a:chExt cx="695400" cy="695450"/>
          </a:xfrm>
        </p:grpSpPr>
        <p:sp>
          <p:nvSpPr>
            <p:cNvPr id="158" name="Google Shape;158;p20"/>
            <p:cNvSpPr/>
            <p:nvPr/>
          </p:nvSpPr>
          <p:spPr>
            <a:xfrm>
              <a:off x="457200" y="1378813"/>
              <a:ext cx="695400" cy="621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9" name="Google Shape;159;p20"/>
            <p:cNvSpPr/>
            <p:nvPr/>
          </p:nvSpPr>
          <p:spPr>
            <a:xfrm rot="10800000">
              <a:off x="634726" y="1885638"/>
              <a:ext cx="34032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0"/>
          <p:cNvGrpSpPr/>
          <p:nvPr/>
        </p:nvGrpSpPr>
        <p:grpSpPr>
          <a:xfrm>
            <a:off x="3228956" y="1345103"/>
            <a:ext cx="533372" cy="533480"/>
            <a:chOff x="457200" y="1378813"/>
            <a:chExt cx="695400" cy="695450"/>
          </a:xfrm>
        </p:grpSpPr>
        <p:sp>
          <p:nvSpPr>
            <p:cNvPr id="161" name="Google Shape;161;p20"/>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20"/>
            <p:cNvSpPr/>
            <p:nvPr/>
          </p:nvSpPr>
          <p:spPr>
            <a:xfrm rot="10800000">
              <a:off x="634726" y="1885638"/>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63" name="Google Shape;163;p2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txBox="1"/>
          <p:nvPr>
            <p:ph idx="4" type="subTitle"/>
          </p:nvPr>
        </p:nvSpPr>
        <p:spPr>
          <a:xfrm>
            <a:off x="3496050" y="1937837"/>
            <a:ext cx="2371500" cy="2662800"/>
          </a:xfrm>
          <a:prstGeom prst="rect">
            <a:avLst/>
          </a:prstGeom>
        </p:spPr>
        <p:txBody>
          <a:bodyPr anchorCtr="0" anchor="t" bIns="182875" lIns="182875" spcFirstLastPara="1" rIns="182875" wrap="square" tIns="182875">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atin typeface="Roboto"/>
                <a:ea typeface="Roboto"/>
                <a:cs typeface="Roboto"/>
                <a:sym typeface="Roboto"/>
              </a:defRPr>
            </a:lvl2pPr>
            <a:lvl3pPr lvl="2" rtl="0">
              <a:spcBef>
                <a:spcPts val="1200"/>
              </a:spcBef>
              <a:spcAft>
                <a:spcPts val="0"/>
              </a:spcAft>
              <a:buNone/>
              <a:defRPr>
                <a:latin typeface="Roboto"/>
                <a:ea typeface="Roboto"/>
                <a:cs typeface="Roboto"/>
                <a:sym typeface="Roboto"/>
              </a:defRPr>
            </a:lvl3pPr>
            <a:lvl4pPr lvl="3" rtl="0">
              <a:spcBef>
                <a:spcPts val="1200"/>
              </a:spcBef>
              <a:spcAft>
                <a:spcPts val="0"/>
              </a:spcAft>
              <a:buNone/>
              <a:defRPr>
                <a:latin typeface="Roboto"/>
                <a:ea typeface="Roboto"/>
                <a:cs typeface="Roboto"/>
                <a:sym typeface="Roboto"/>
              </a:defRPr>
            </a:lvl4pPr>
            <a:lvl5pPr lvl="4" rtl="0">
              <a:spcBef>
                <a:spcPts val="1200"/>
              </a:spcBef>
              <a:spcAft>
                <a:spcPts val="0"/>
              </a:spcAft>
              <a:buNone/>
              <a:defRPr>
                <a:latin typeface="Roboto"/>
                <a:ea typeface="Roboto"/>
                <a:cs typeface="Roboto"/>
                <a:sym typeface="Roboto"/>
              </a:defRPr>
            </a:lvl5pPr>
            <a:lvl6pPr lvl="5" rtl="0">
              <a:spcBef>
                <a:spcPts val="1200"/>
              </a:spcBef>
              <a:spcAft>
                <a:spcPts val="0"/>
              </a:spcAft>
              <a:buNone/>
              <a:defRPr>
                <a:latin typeface="Roboto"/>
                <a:ea typeface="Roboto"/>
                <a:cs typeface="Roboto"/>
                <a:sym typeface="Roboto"/>
              </a:defRPr>
            </a:lvl6pPr>
            <a:lvl7pPr lvl="6" rtl="0">
              <a:spcBef>
                <a:spcPts val="1200"/>
              </a:spcBef>
              <a:spcAft>
                <a:spcPts val="0"/>
              </a:spcAft>
              <a:buNone/>
              <a:defRPr>
                <a:latin typeface="Roboto"/>
                <a:ea typeface="Roboto"/>
                <a:cs typeface="Roboto"/>
                <a:sym typeface="Roboto"/>
              </a:defRPr>
            </a:lvl7pPr>
            <a:lvl8pPr lvl="7" rtl="0">
              <a:spcBef>
                <a:spcPts val="1200"/>
              </a:spcBef>
              <a:spcAft>
                <a:spcPts val="0"/>
              </a:spcAft>
              <a:buNone/>
              <a:defRPr>
                <a:latin typeface="Roboto"/>
                <a:ea typeface="Roboto"/>
                <a:cs typeface="Roboto"/>
                <a:sym typeface="Roboto"/>
              </a:defRPr>
            </a:lvl8pPr>
            <a:lvl9pPr lvl="8" rtl="0">
              <a:spcBef>
                <a:spcPts val="1200"/>
              </a:spcBef>
              <a:spcAft>
                <a:spcPts val="1200"/>
              </a:spcAft>
              <a:buNone/>
              <a:defRPr>
                <a:latin typeface="Roboto"/>
                <a:ea typeface="Roboto"/>
                <a:cs typeface="Roboto"/>
                <a:sym typeface="Roboto"/>
              </a:defRPr>
            </a:lvl9pPr>
          </a:lstStyle>
          <a:p/>
        </p:txBody>
      </p:sp>
      <p:grpSp>
        <p:nvGrpSpPr>
          <p:cNvPr id="165" name="Google Shape;165;p20"/>
          <p:cNvGrpSpPr/>
          <p:nvPr/>
        </p:nvGrpSpPr>
        <p:grpSpPr>
          <a:xfrm>
            <a:off x="6134081" y="1345853"/>
            <a:ext cx="533372" cy="533480"/>
            <a:chOff x="457200" y="1378813"/>
            <a:chExt cx="695400" cy="695450"/>
          </a:xfrm>
        </p:grpSpPr>
        <p:sp>
          <p:nvSpPr>
            <p:cNvPr id="166" name="Google Shape;166;p20"/>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67" name="Google Shape;167;p20"/>
            <p:cNvSpPr/>
            <p:nvPr/>
          </p:nvSpPr>
          <p:spPr>
            <a:xfrm rot="10800000">
              <a:off x="634726" y="1885638"/>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68" name="Google Shape;168;p2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txBox="1"/>
          <p:nvPr>
            <p:ph idx="5" type="subTitle"/>
          </p:nvPr>
        </p:nvSpPr>
        <p:spPr>
          <a:xfrm>
            <a:off x="6401175" y="1938587"/>
            <a:ext cx="2371500" cy="2662800"/>
          </a:xfrm>
          <a:prstGeom prst="rect">
            <a:avLst/>
          </a:prstGeom>
        </p:spPr>
        <p:txBody>
          <a:bodyPr anchorCtr="0" anchor="t" bIns="182875" lIns="182875" spcFirstLastPara="1" rIns="182875" wrap="square" tIns="182875">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atin typeface="Roboto"/>
                <a:ea typeface="Roboto"/>
                <a:cs typeface="Roboto"/>
                <a:sym typeface="Roboto"/>
              </a:defRPr>
            </a:lvl2pPr>
            <a:lvl3pPr lvl="2" rtl="0">
              <a:spcBef>
                <a:spcPts val="1200"/>
              </a:spcBef>
              <a:spcAft>
                <a:spcPts val="0"/>
              </a:spcAft>
              <a:buNone/>
              <a:defRPr>
                <a:latin typeface="Roboto"/>
                <a:ea typeface="Roboto"/>
                <a:cs typeface="Roboto"/>
                <a:sym typeface="Roboto"/>
              </a:defRPr>
            </a:lvl3pPr>
            <a:lvl4pPr lvl="3" rtl="0">
              <a:spcBef>
                <a:spcPts val="1200"/>
              </a:spcBef>
              <a:spcAft>
                <a:spcPts val="0"/>
              </a:spcAft>
              <a:buNone/>
              <a:defRPr>
                <a:latin typeface="Roboto"/>
                <a:ea typeface="Roboto"/>
                <a:cs typeface="Roboto"/>
                <a:sym typeface="Roboto"/>
              </a:defRPr>
            </a:lvl4pPr>
            <a:lvl5pPr lvl="4" rtl="0">
              <a:spcBef>
                <a:spcPts val="1200"/>
              </a:spcBef>
              <a:spcAft>
                <a:spcPts val="0"/>
              </a:spcAft>
              <a:buNone/>
              <a:defRPr>
                <a:latin typeface="Roboto"/>
                <a:ea typeface="Roboto"/>
                <a:cs typeface="Roboto"/>
                <a:sym typeface="Roboto"/>
              </a:defRPr>
            </a:lvl5pPr>
            <a:lvl6pPr lvl="5" rtl="0">
              <a:spcBef>
                <a:spcPts val="1200"/>
              </a:spcBef>
              <a:spcAft>
                <a:spcPts val="0"/>
              </a:spcAft>
              <a:buNone/>
              <a:defRPr>
                <a:latin typeface="Roboto"/>
                <a:ea typeface="Roboto"/>
                <a:cs typeface="Roboto"/>
                <a:sym typeface="Roboto"/>
              </a:defRPr>
            </a:lvl6pPr>
            <a:lvl7pPr lvl="6" rtl="0">
              <a:spcBef>
                <a:spcPts val="1200"/>
              </a:spcBef>
              <a:spcAft>
                <a:spcPts val="0"/>
              </a:spcAft>
              <a:buNone/>
              <a:defRPr>
                <a:latin typeface="Roboto"/>
                <a:ea typeface="Roboto"/>
                <a:cs typeface="Roboto"/>
                <a:sym typeface="Roboto"/>
              </a:defRPr>
            </a:lvl7pPr>
            <a:lvl8pPr lvl="7" rtl="0">
              <a:spcBef>
                <a:spcPts val="1200"/>
              </a:spcBef>
              <a:spcAft>
                <a:spcPts val="0"/>
              </a:spcAft>
              <a:buNone/>
              <a:defRPr>
                <a:latin typeface="Roboto"/>
                <a:ea typeface="Roboto"/>
                <a:cs typeface="Roboto"/>
                <a:sym typeface="Roboto"/>
              </a:defRPr>
            </a:lvl8pPr>
            <a:lvl9pPr lvl="8" rtl="0">
              <a:spcBef>
                <a:spcPts val="1200"/>
              </a:spcBef>
              <a:spcAft>
                <a:spcPts val="120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2665" name="Shape 2665"/>
        <p:cNvGrpSpPr/>
        <p:nvPr/>
      </p:nvGrpSpPr>
      <p:grpSpPr>
        <a:xfrm>
          <a:off x="0" y="0"/>
          <a:ext cx="0" cy="0"/>
          <a:chOff x="0" y="0"/>
          <a:chExt cx="0" cy="0"/>
        </a:xfrm>
      </p:grpSpPr>
      <p:pic>
        <p:nvPicPr>
          <p:cNvPr id="2666" name="Google Shape;2666;p1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67" name="Google Shape;2667;p193"/>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68" name="Google Shape;2668;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2669" name="Google Shape;2669;p193"/>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2670" name="Google Shape;2670;p193"/>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2671" name="Google Shape;2671;p1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2672" name="Shape 2672"/>
        <p:cNvGrpSpPr/>
        <p:nvPr/>
      </p:nvGrpSpPr>
      <p:grpSpPr>
        <a:xfrm>
          <a:off x="0" y="0"/>
          <a:ext cx="0" cy="0"/>
          <a:chOff x="0" y="0"/>
          <a:chExt cx="0" cy="0"/>
        </a:xfrm>
      </p:grpSpPr>
      <p:cxnSp>
        <p:nvCxnSpPr>
          <p:cNvPr id="2673" name="Google Shape;2673;p1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4" name="Google Shape;2674;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75" name="Google Shape;2675;p1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676" name="Google Shape;2676;p194"/>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2677" name="Google Shape;2677;p194"/>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8" name="Google Shape;2678;p194"/>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2679" name="Google Shape;2679;p194"/>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2680" name="Google Shape;2680;p194"/>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9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2682" name="Google Shape;2682;p1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2683" name="Shape 2683"/>
        <p:cNvGrpSpPr/>
        <p:nvPr/>
      </p:nvGrpSpPr>
      <p:grpSpPr>
        <a:xfrm>
          <a:off x="0" y="0"/>
          <a:ext cx="0" cy="0"/>
          <a:chOff x="0" y="0"/>
          <a:chExt cx="0" cy="0"/>
        </a:xfrm>
      </p:grpSpPr>
      <p:cxnSp>
        <p:nvCxnSpPr>
          <p:cNvPr id="2684" name="Google Shape;2684;p1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85" name="Google Shape;2685;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86" name="Google Shape;2686;p1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687" name="Google Shape;2687;p19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2688" name="Google Shape;2688;p195"/>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9" name="Google Shape;2689;p19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2690" name="Google Shape;2690;p19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2691" name="Google Shape;2691;p195"/>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9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2693" name="Google Shape;2693;p1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2694" name="Shape 2694"/>
        <p:cNvGrpSpPr/>
        <p:nvPr/>
      </p:nvGrpSpPr>
      <p:grpSpPr>
        <a:xfrm>
          <a:off x="0" y="0"/>
          <a:ext cx="0" cy="0"/>
          <a:chOff x="0" y="0"/>
          <a:chExt cx="0" cy="0"/>
        </a:xfrm>
      </p:grpSpPr>
      <p:cxnSp>
        <p:nvCxnSpPr>
          <p:cNvPr id="2695" name="Google Shape;2695;p1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96" name="Google Shape;2696;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97" name="Google Shape;2697;p1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698" name="Google Shape;2698;p19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2699" name="Google Shape;2699;p196"/>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0" name="Google Shape;2700;p19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2701" name="Google Shape;2701;p19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2702" name="Google Shape;2702;p196"/>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9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2704" name="Google Shape;2704;p196"/>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2705" name="Google Shape;2705;p1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2706" name="Shape 2706"/>
        <p:cNvGrpSpPr/>
        <p:nvPr/>
      </p:nvGrpSpPr>
      <p:grpSpPr>
        <a:xfrm>
          <a:off x="0" y="0"/>
          <a:ext cx="0" cy="0"/>
          <a:chOff x="0" y="0"/>
          <a:chExt cx="0" cy="0"/>
        </a:xfrm>
      </p:grpSpPr>
      <p:cxnSp>
        <p:nvCxnSpPr>
          <p:cNvPr id="2707" name="Google Shape;2707;p1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08" name="Google Shape;2708;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09" name="Google Shape;2709;p1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10" name="Google Shape;2710;p197"/>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2711" name="Google Shape;2711;p197"/>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2" name="Google Shape;2712;p197"/>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2713" name="Google Shape;2713;p197"/>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2714" name="Google Shape;2714;p197"/>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9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2716" name="Google Shape;2716;p197"/>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2717" name="Google Shape;2717;p1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2718" name="Shape 2718"/>
        <p:cNvGrpSpPr/>
        <p:nvPr/>
      </p:nvGrpSpPr>
      <p:grpSpPr>
        <a:xfrm>
          <a:off x="0" y="0"/>
          <a:ext cx="0" cy="0"/>
          <a:chOff x="0" y="0"/>
          <a:chExt cx="0" cy="0"/>
        </a:xfrm>
      </p:grpSpPr>
      <p:cxnSp>
        <p:nvCxnSpPr>
          <p:cNvPr id="2719" name="Google Shape;2719;p1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20" name="Google Shape;2720;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21" name="Google Shape;2721;p1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22" name="Google Shape;2722;p19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2723" name="Google Shape;2723;p198"/>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2724" name="Google Shape;2724;p198"/>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2725" name="Google Shape;2725;p19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2726" name="Google Shape;2726;p198"/>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2727" name="Google Shape;2727;p198"/>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98"/>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2730" name="Shape 2730"/>
        <p:cNvGrpSpPr/>
        <p:nvPr/>
      </p:nvGrpSpPr>
      <p:grpSpPr>
        <a:xfrm>
          <a:off x="0" y="0"/>
          <a:ext cx="0" cy="0"/>
          <a:chOff x="0" y="0"/>
          <a:chExt cx="0" cy="0"/>
        </a:xfrm>
      </p:grpSpPr>
      <p:cxnSp>
        <p:nvCxnSpPr>
          <p:cNvPr id="2731" name="Google Shape;2731;p1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2" name="Google Shape;2732;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33" name="Google Shape;2733;p1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4" name="Google Shape;2734;p1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35" name="Google Shape;2735;p19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2736" name="Google Shape;2736;p199"/>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2737" name="Google Shape;2737;p199"/>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2738" name="Google Shape;2738;p199"/>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2739" name="Google Shape;2739;p199"/>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2740" name="Google Shape;2740;p199"/>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99"/>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2742" name="Shape 2742"/>
        <p:cNvGrpSpPr/>
        <p:nvPr/>
      </p:nvGrpSpPr>
      <p:grpSpPr>
        <a:xfrm>
          <a:off x="0" y="0"/>
          <a:ext cx="0" cy="0"/>
          <a:chOff x="0" y="0"/>
          <a:chExt cx="0" cy="0"/>
        </a:xfrm>
      </p:grpSpPr>
      <p:cxnSp>
        <p:nvCxnSpPr>
          <p:cNvPr id="2743" name="Google Shape;2743;p2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44" name="Google Shape;2744;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5" name="Google Shape;2745;p2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46" name="Google Shape;2746;p20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2747" name="Google Shape;2747;p200"/>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2748" name="Google Shape;2748;p200"/>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9" name="Google Shape;2749;p200"/>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2750" name="Google Shape;2750;p200"/>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2751" name="Google Shape;2751;p200"/>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2752" name="Google Shape;2752;p200"/>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2753" name="Google Shape;2753;p200"/>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2754" name="Google Shape;2754;p200"/>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00"/>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2756" name="Google Shape;2756;p200"/>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2757" name="Google Shape;2757;p200"/>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00"/>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2759" name="Google Shape;2759;p200"/>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00"/>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2761" name="Google Shape;2761;p2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2762" name="Shape 2762"/>
        <p:cNvGrpSpPr/>
        <p:nvPr/>
      </p:nvGrpSpPr>
      <p:grpSpPr>
        <a:xfrm>
          <a:off x="0" y="0"/>
          <a:ext cx="0" cy="0"/>
          <a:chOff x="0" y="0"/>
          <a:chExt cx="0" cy="0"/>
        </a:xfrm>
      </p:grpSpPr>
      <p:cxnSp>
        <p:nvCxnSpPr>
          <p:cNvPr id="2763" name="Google Shape;2763;p2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4" name="Google Shape;2764;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65" name="Google Shape;2765;p2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6" name="Google Shape;2766;p20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2767" name="Google Shape;2767;p201"/>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2768" name="Google Shape;2768;p201"/>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2769" name="Google Shape;2769;p2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2770" name="Shape 2770"/>
        <p:cNvGrpSpPr/>
        <p:nvPr/>
      </p:nvGrpSpPr>
      <p:grpSpPr>
        <a:xfrm>
          <a:off x="0" y="0"/>
          <a:ext cx="0" cy="0"/>
          <a:chOff x="0" y="0"/>
          <a:chExt cx="0" cy="0"/>
        </a:xfrm>
      </p:grpSpPr>
      <p:cxnSp>
        <p:nvCxnSpPr>
          <p:cNvPr id="2771" name="Google Shape;2771;p2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72" name="Google Shape;2772;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3" name="Google Shape;2773;p2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74" name="Google Shape;2774;p2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5" name="Google Shape;2775;p202"/>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2776" name="Google Shape;2776;p20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2777" name="Google Shape;2777;p202"/>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2778" name="Google Shape;2778;p202"/>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2779" name="Google Shape;2779;p202"/>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2780" name="Google Shape;2780;p202"/>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Instructor Demo">
  <p:cSld name="CUSTOM_2_3_1_1_3_1_1_2_1_1_1_2_2">
    <p:spTree>
      <p:nvGrpSpPr>
        <p:cNvPr id="170" name="Shape 170"/>
        <p:cNvGrpSpPr/>
        <p:nvPr/>
      </p:nvGrpSpPr>
      <p:grpSpPr>
        <a:xfrm>
          <a:off x="0" y="0"/>
          <a:ext cx="0" cy="0"/>
          <a:chOff x="0" y="0"/>
          <a:chExt cx="0" cy="0"/>
        </a:xfrm>
      </p:grpSpPr>
      <p:pic>
        <p:nvPicPr>
          <p:cNvPr id="171" name="Google Shape;17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2" name="Google Shape;172;p21"/>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74" name="Google Shape;174;p21"/>
          <p:cNvSpPr txBox="1"/>
          <p:nvPr>
            <p:ph type="title"/>
          </p:nvPr>
        </p:nvSpPr>
        <p:spPr>
          <a:xfrm>
            <a:off x="274325" y="3361350"/>
            <a:ext cx="8595300" cy="738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5" name="Google Shape;175;p2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FF00"/>
                </a:solidFill>
                <a:latin typeface="Oswald"/>
                <a:ea typeface="Oswald"/>
                <a:cs typeface="Oswald"/>
                <a:sym typeface="Oswald"/>
              </a:rPr>
              <a:t>Instructor Demonstration</a:t>
            </a:r>
            <a:endParaRPr sz="3600">
              <a:solidFill>
                <a:srgbClr val="00FF00"/>
              </a:solidFill>
              <a:latin typeface="Oswald"/>
              <a:ea typeface="Oswald"/>
              <a:cs typeface="Oswald"/>
              <a:sym typeface="Oswald"/>
            </a:endParaRPr>
          </a:p>
        </p:txBody>
      </p:sp>
      <p:cxnSp>
        <p:nvCxnSpPr>
          <p:cNvPr id="176" name="Google Shape;176;p2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77" name="Google Shape;177;p21"/>
          <p:cNvPicPr preferRelativeResize="0"/>
          <p:nvPr/>
        </p:nvPicPr>
        <p:blipFill>
          <a:blip r:embed="rId3">
            <a:alphaModFix/>
          </a:blip>
          <a:stretch>
            <a:fillRect/>
          </a:stretch>
        </p:blipFill>
        <p:spPr>
          <a:xfrm>
            <a:off x="3285975" y="660500"/>
            <a:ext cx="2572050" cy="1782149"/>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2781" name="Shape 2781"/>
        <p:cNvGrpSpPr/>
        <p:nvPr/>
      </p:nvGrpSpPr>
      <p:grpSpPr>
        <a:xfrm>
          <a:off x="0" y="0"/>
          <a:ext cx="0" cy="0"/>
          <a:chOff x="0" y="0"/>
          <a:chExt cx="0" cy="0"/>
        </a:xfrm>
      </p:grpSpPr>
      <p:pic>
        <p:nvPicPr>
          <p:cNvPr id="2782" name="Google Shape;2782;p2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83" name="Google Shape;2783;p20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03"/>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5" name="Google Shape;2785;p20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787" name="Google Shape;2787;p20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88" name="Google Shape;2788;p203"/>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89" name="Google Shape;2789;p203"/>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2790" name="Google Shape;2790;p2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2791" name="Shape 2791"/>
        <p:cNvGrpSpPr/>
        <p:nvPr/>
      </p:nvGrpSpPr>
      <p:grpSpPr>
        <a:xfrm>
          <a:off x="0" y="0"/>
          <a:ext cx="0" cy="0"/>
          <a:chOff x="0" y="0"/>
          <a:chExt cx="0" cy="0"/>
        </a:xfrm>
      </p:grpSpPr>
      <p:pic>
        <p:nvPicPr>
          <p:cNvPr id="2792" name="Google Shape;2792;p2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93" name="Google Shape;2793;p20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0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796" name="Google Shape;2796;p204"/>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2797" name="Google Shape;2797;p204"/>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2798" name="Google Shape;2798;p204"/>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9" name="Google Shape;2799;p20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00" name="Google Shape;2800;p2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2801" name="Shape 2801"/>
        <p:cNvGrpSpPr/>
        <p:nvPr/>
      </p:nvGrpSpPr>
      <p:grpSpPr>
        <a:xfrm>
          <a:off x="0" y="0"/>
          <a:ext cx="0" cy="0"/>
          <a:chOff x="0" y="0"/>
          <a:chExt cx="0" cy="0"/>
        </a:xfrm>
      </p:grpSpPr>
      <p:pic>
        <p:nvPicPr>
          <p:cNvPr id="2802" name="Google Shape;2802;p205"/>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2803" name="Google Shape;2803;p205"/>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2804" name="Google Shape;2804;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05" name="Google Shape;2805;p205"/>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6" name="Google Shape;2806;p2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2807" name="Shape 2807"/>
        <p:cNvGrpSpPr/>
        <p:nvPr/>
      </p:nvGrpSpPr>
      <p:grpSpPr>
        <a:xfrm>
          <a:off x="0" y="0"/>
          <a:ext cx="0" cy="0"/>
          <a:chOff x="0" y="0"/>
          <a:chExt cx="0" cy="0"/>
        </a:xfrm>
      </p:grpSpPr>
      <p:sp>
        <p:nvSpPr>
          <p:cNvPr id="2808" name="Google Shape;2808;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09" name="Google Shape;2809;p20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10" name="Google Shape;2810;p20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11" name="Google Shape;2811;p206"/>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12" name="Google Shape;2812;p206"/>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06"/>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14" name="Google Shape;2814;p206"/>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5" name="Google Shape;2815;p206"/>
          <p:cNvGrpSpPr/>
          <p:nvPr/>
        </p:nvGrpSpPr>
        <p:grpSpPr>
          <a:xfrm>
            <a:off x="3228956" y="1345103"/>
            <a:ext cx="533372" cy="533480"/>
            <a:chOff x="457200" y="1378813"/>
            <a:chExt cx="695400" cy="695450"/>
          </a:xfrm>
        </p:grpSpPr>
        <p:sp>
          <p:nvSpPr>
            <p:cNvPr id="2816" name="Google Shape;2816;p20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17" name="Google Shape;2817;p206"/>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8" name="Google Shape;2818;p206"/>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9" name="Google Shape;2819;p206"/>
          <p:cNvGrpSpPr/>
          <p:nvPr/>
        </p:nvGrpSpPr>
        <p:grpSpPr>
          <a:xfrm>
            <a:off x="6134081" y="1345853"/>
            <a:ext cx="533372" cy="533480"/>
            <a:chOff x="457200" y="1378813"/>
            <a:chExt cx="695400" cy="695450"/>
          </a:xfrm>
        </p:grpSpPr>
        <p:sp>
          <p:nvSpPr>
            <p:cNvPr id="2820" name="Google Shape;2820;p206"/>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821" name="Google Shape;2821;p206"/>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2" name="Google Shape;2822;p206"/>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06"/>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4" name="Google Shape;2824;p206"/>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5" name="Google Shape;2825;p20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6" name="Google Shape;2826;p20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7" name="Google Shape;2827;p2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28" name="Google Shape;2828;p20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2829" name="Google Shape;2829;p20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2830" name="Shape 2830"/>
        <p:cNvGrpSpPr/>
        <p:nvPr/>
      </p:nvGrpSpPr>
      <p:grpSpPr>
        <a:xfrm>
          <a:off x="0" y="0"/>
          <a:ext cx="0" cy="0"/>
          <a:chOff x="0" y="0"/>
          <a:chExt cx="0" cy="0"/>
        </a:xfrm>
      </p:grpSpPr>
      <p:sp>
        <p:nvSpPr>
          <p:cNvPr id="2831" name="Google Shape;2831;p20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33" name="Google Shape;2833;p2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4" name="Google Shape;2834;p20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2835" name="Google Shape;2835;p20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2836" name="Google Shape;2836;p207"/>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2837" name="Google Shape;2837;p207"/>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2838" name="Google Shape;2838;p207"/>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2839" name="Google Shape;2839;p2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40" name="Google Shape;2840;p2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2841" name="Shape 2841"/>
        <p:cNvGrpSpPr/>
        <p:nvPr/>
      </p:nvGrpSpPr>
      <p:grpSpPr>
        <a:xfrm>
          <a:off x="0" y="0"/>
          <a:ext cx="0" cy="0"/>
          <a:chOff x="0" y="0"/>
          <a:chExt cx="0" cy="0"/>
        </a:xfrm>
      </p:grpSpPr>
      <p:sp>
        <p:nvSpPr>
          <p:cNvPr id="2842" name="Google Shape;2842;p20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44" name="Google Shape;2844;p2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5" name="Google Shape;2845;p20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2846" name="Google Shape;2846;p208"/>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2847" name="Google Shape;2847;p208"/>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2848" name="Google Shape;2848;p2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2849" name="Google Shape;2849;p208"/>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2850" name="Google Shape;2850;p208"/>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2851" name="Google Shape;2851;p2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2852" name="Shape 2852"/>
        <p:cNvGrpSpPr/>
        <p:nvPr/>
      </p:nvGrpSpPr>
      <p:grpSpPr>
        <a:xfrm>
          <a:off x="0" y="0"/>
          <a:ext cx="0" cy="0"/>
          <a:chOff x="0" y="0"/>
          <a:chExt cx="0" cy="0"/>
        </a:xfrm>
      </p:grpSpPr>
      <p:sp>
        <p:nvSpPr>
          <p:cNvPr id="2853" name="Google Shape;2853;p20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55" name="Google Shape;2855;p2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6" name="Google Shape;2856;p20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2857" name="Google Shape;2857;p209"/>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2858" name="Google Shape;2858;p209"/>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2859" name="Google Shape;2859;p2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60" name="Google Shape;2860;p2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861" name="Google Shape;2861;p209"/>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2862" name="Google Shape;2862;p209"/>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2863" name="Shape 2863"/>
        <p:cNvGrpSpPr/>
        <p:nvPr/>
      </p:nvGrpSpPr>
      <p:grpSpPr>
        <a:xfrm>
          <a:off x="0" y="0"/>
          <a:ext cx="0" cy="0"/>
          <a:chOff x="0" y="0"/>
          <a:chExt cx="0" cy="0"/>
        </a:xfrm>
      </p:grpSpPr>
      <p:sp>
        <p:nvSpPr>
          <p:cNvPr id="2864" name="Google Shape;2864;p21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66" name="Google Shape;2866;p2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7" name="Google Shape;2867;p21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2868" name="Google Shape;2868;p210"/>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2869" name="Google Shape;2869;p210"/>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2870" name="Google Shape;2870;p2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71" name="Google Shape;2871;p2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872" name="Google Shape;2872;p210"/>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2873" name="Google Shape;2873;p210"/>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2874" name="Shape 2874"/>
        <p:cNvGrpSpPr/>
        <p:nvPr/>
      </p:nvGrpSpPr>
      <p:grpSpPr>
        <a:xfrm>
          <a:off x="0" y="0"/>
          <a:ext cx="0" cy="0"/>
          <a:chOff x="0" y="0"/>
          <a:chExt cx="0" cy="0"/>
        </a:xfrm>
      </p:grpSpPr>
      <p:pic>
        <p:nvPicPr>
          <p:cNvPr id="2875" name="Google Shape;2875;p211"/>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2876" name="Google Shape;2876;p2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78" name="Google Shape;2878;p2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79" name="Google Shape;2879;p2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80" name="Google Shape;2880;p2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81" name="Google Shape;2881;p2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2882" name="Shape 2882"/>
        <p:cNvGrpSpPr/>
        <p:nvPr/>
      </p:nvGrpSpPr>
      <p:grpSpPr>
        <a:xfrm>
          <a:off x="0" y="0"/>
          <a:ext cx="0" cy="0"/>
          <a:chOff x="0" y="0"/>
          <a:chExt cx="0" cy="0"/>
        </a:xfrm>
      </p:grpSpPr>
      <p:pic>
        <p:nvPicPr>
          <p:cNvPr id="2883" name="Google Shape;2883;p2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84" name="Google Shape;2884;p212"/>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1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886" name="Google Shape;2886;p21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887" name="Google Shape;2887;p212"/>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888" name="Google Shape;2888;p2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90" name="Google Shape;2890;p2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1" name="Google Shape;2891;p212"/>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2892" name="Google Shape;2892;p212"/>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93" name="Google Shape;2893;p212"/>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p:cSld name="CUSTOM_17_2_1_1_2_1">
    <p:spTree>
      <p:nvGrpSpPr>
        <p:cNvPr id="178" name="Shape 178"/>
        <p:cNvGrpSpPr/>
        <p:nvPr/>
      </p:nvGrpSpPr>
      <p:grpSpPr>
        <a:xfrm>
          <a:off x="0" y="0"/>
          <a:ext cx="0" cy="0"/>
          <a:chOff x="0" y="0"/>
          <a:chExt cx="0" cy="0"/>
        </a:xfrm>
      </p:grpSpPr>
      <p:pic>
        <p:nvPicPr>
          <p:cNvPr id="179" name="Google Shape;179;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0" name="Google Shape;180;p22"/>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1" name="Google Shape;181;p22"/>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22"/>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2894" name="Shape 2894"/>
        <p:cNvGrpSpPr/>
        <p:nvPr/>
      </p:nvGrpSpPr>
      <p:grpSpPr>
        <a:xfrm>
          <a:off x="0" y="0"/>
          <a:ext cx="0" cy="0"/>
          <a:chOff x="0" y="0"/>
          <a:chExt cx="0" cy="0"/>
        </a:xfrm>
      </p:grpSpPr>
      <p:sp>
        <p:nvSpPr>
          <p:cNvPr id="2895" name="Google Shape;2895;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96" name="Google Shape;2896;p2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97" name="Google Shape;2897;p213"/>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2898" name="Google Shape;2898;p2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2899" name="Shape 2899"/>
        <p:cNvGrpSpPr/>
        <p:nvPr/>
      </p:nvGrpSpPr>
      <p:grpSpPr>
        <a:xfrm>
          <a:off x="0" y="0"/>
          <a:ext cx="0" cy="0"/>
          <a:chOff x="0" y="0"/>
          <a:chExt cx="0" cy="0"/>
        </a:xfrm>
      </p:grpSpPr>
      <p:pic>
        <p:nvPicPr>
          <p:cNvPr id="2900" name="Google Shape;2900;p2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01" name="Google Shape;2901;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02" name="Google Shape;2902;p2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3" name="Google Shape;2903;p2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904" name="Google Shape;2904;p214"/>
          <p:cNvGrpSpPr/>
          <p:nvPr/>
        </p:nvGrpSpPr>
        <p:grpSpPr>
          <a:xfrm>
            <a:off x="4167150" y="1202575"/>
            <a:ext cx="809700" cy="809700"/>
            <a:chOff x="1457325" y="1219200"/>
            <a:chExt cx="809700" cy="809700"/>
          </a:xfrm>
        </p:grpSpPr>
        <p:sp>
          <p:nvSpPr>
            <p:cNvPr id="2905" name="Google Shape;2905;p214"/>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14"/>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7" name="Google Shape;2907;p214"/>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08" name="Google Shape;2908;p214"/>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2909" name="Shape 2909"/>
        <p:cNvGrpSpPr/>
        <p:nvPr/>
      </p:nvGrpSpPr>
      <p:grpSpPr>
        <a:xfrm>
          <a:off x="0" y="0"/>
          <a:ext cx="0" cy="0"/>
          <a:chOff x="0" y="0"/>
          <a:chExt cx="0" cy="0"/>
        </a:xfrm>
      </p:grpSpPr>
      <p:pic>
        <p:nvPicPr>
          <p:cNvPr id="2910" name="Google Shape;2910;p2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11" name="Google Shape;2911;p21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2" name="Google Shape;2912;p21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913" name="Google Shape;2913;p21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2914" name="Google Shape;2914;p21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915" name="Google Shape;2915;p2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916" name="Google Shape;2916;p215"/>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2917" name="Google Shape;2917;p2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Activity Group DIscussion">
  <p:cSld name="CUSTOM_2_3_1_1_3_1_1_2_1_1_1_2_3_1_1_1_1">
    <p:spTree>
      <p:nvGrpSpPr>
        <p:cNvPr id="2918" name="Shape 2918"/>
        <p:cNvGrpSpPr/>
        <p:nvPr/>
      </p:nvGrpSpPr>
      <p:grpSpPr>
        <a:xfrm>
          <a:off x="0" y="0"/>
          <a:ext cx="0" cy="0"/>
          <a:chOff x="0" y="0"/>
          <a:chExt cx="0" cy="0"/>
        </a:xfrm>
      </p:grpSpPr>
      <p:pic>
        <p:nvPicPr>
          <p:cNvPr id="2919" name="Google Shape;2919;p2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20" name="Google Shape;2920;p216"/>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1" name="Google Shape;2921;p21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cxnSp>
        <p:nvCxnSpPr>
          <p:cNvPr id="2922" name="Google Shape;2922;p216"/>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923" name="Google Shape;2923;p2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4" name="Google Shape;2924;p216"/>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FFFFFF"/>
                </a:solidFill>
                <a:latin typeface="Oswald Light"/>
                <a:ea typeface="Oswald Light"/>
                <a:cs typeface="Oswald Light"/>
                <a:sym typeface="Oswald Light"/>
              </a:rPr>
              <a:t>Group Discussion</a:t>
            </a:r>
            <a:endParaRPr sz="4600">
              <a:solidFill>
                <a:srgbClr val="FFFFFF"/>
              </a:solidFill>
              <a:latin typeface="Oswald Light"/>
              <a:ea typeface="Oswald Light"/>
              <a:cs typeface="Oswald Light"/>
              <a:sym typeface="Oswald Light"/>
            </a:endParaRPr>
          </a:p>
        </p:txBody>
      </p:sp>
      <p:pic>
        <p:nvPicPr>
          <p:cNvPr id="2925" name="Google Shape;2925;p216"/>
          <p:cNvPicPr preferRelativeResize="0"/>
          <p:nvPr/>
        </p:nvPicPr>
        <p:blipFill>
          <a:blip r:embed="rId3">
            <a:alphaModFix/>
          </a:blip>
          <a:stretch>
            <a:fillRect/>
          </a:stretch>
        </p:blipFill>
        <p:spPr>
          <a:xfrm>
            <a:off x="3459000" y="626925"/>
            <a:ext cx="2199851" cy="2114850"/>
          </a:xfrm>
          <a:prstGeom prst="rect">
            <a:avLst/>
          </a:prstGeom>
          <a:noFill/>
          <a:ln>
            <a:noFill/>
          </a:ln>
        </p:spPr>
      </p:pic>
      <p:sp>
        <p:nvSpPr>
          <p:cNvPr id="2926" name="Google Shape;2926;p2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2927" name="Shape 2927"/>
        <p:cNvGrpSpPr/>
        <p:nvPr/>
      </p:nvGrpSpPr>
      <p:grpSpPr>
        <a:xfrm>
          <a:off x="0" y="0"/>
          <a:ext cx="0" cy="0"/>
          <a:chOff x="0" y="0"/>
          <a:chExt cx="0" cy="0"/>
        </a:xfrm>
      </p:grpSpPr>
      <p:sp>
        <p:nvSpPr>
          <p:cNvPr id="2928" name="Google Shape;2928;p2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9" name="Google Shape;2929;p2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30" name="Google Shape;2930;p2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31" name="Google Shape;2931;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32" name="Google Shape;2932;p2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3" name="Google Shape;2933;p2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4" name="Google Shape;2934;p2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1">
  <p:cSld name="CUSTOM_17_2_1_1_2_2">
    <p:spTree>
      <p:nvGrpSpPr>
        <p:cNvPr id="2935" name="Shape 2935"/>
        <p:cNvGrpSpPr/>
        <p:nvPr/>
      </p:nvGrpSpPr>
      <p:grpSpPr>
        <a:xfrm>
          <a:off x="0" y="0"/>
          <a:ext cx="0" cy="0"/>
          <a:chOff x="0" y="0"/>
          <a:chExt cx="0" cy="0"/>
        </a:xfrm>
      </p:grpSpPr>
      <p:pic>
        <p:nvPicPr>
          <p:cNvPr id="2936" name="Google Shape;2936;p2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37" name="Google Shape;2937;p2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38" name="Google Shape;2938;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39" name="Google Shape;2939;p2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_4">
    <p:spTree>
      <p:nvGrpSpPr>
        <p:cNvPr id="2940" name="Shape 2940"/>
        <p:cNvGrpSpPr/>
        <p:nvPr/>
      </p:nvGrpSpPr>
      <p:grpSpPr>
        <a:xfrm>
          <a:off x="0" y="0"/>
          <a:ext cx="0" cy="0"/>
          <a:chOff x="0" y="0"/>
          <a:chExt cx="0" cy="0"/>
        </a:xfrm>
      </p:grpSpPr>
      <p:pic>
        <p:nvPicPr>
          <p:cNvPr id="2941" name="Google Shape;2941;p2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42" name="Google Shape;2942;p219"/>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44" name="Google Shape;2944;p2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5" name="Google Shape;2945;p21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946" name="Google Shape;2946;p21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947" name="Google Shape;2947;p219"/>
          <p:cNvSpPr txBox="1"/>
          <p:nvPr>
            <p:ph type="title"/>
          </p:nvPr>
        </p:nvSpPr>
        <p:spPr>
          <a:xfrm>
            <a:off x="1258000" y="274875"/>
            <a:ext cx="78873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48" name="Google Shape;2948;p21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949" name="Google Shape;2949;p219"/>
          <p:cNvPicPr preferRelativeResize="0"/>
          <p:nvPr/>
        </p:nvPicPr>
        <p:blipFill>
          <a:blip r:embed="rId3">
            <a:alphaModFix/>
          </a:blip>
          <a:stretch>
            <a:fillRect/>
          </a:stretch>
        </p:blipFill>
        <p:spPr>
          <a:xfrm flipH="1">
            <a:off x="608400" y="553675"/>
            <a:ext cx="1226900" cy="1398774"/>
          </a:xfrm>
          <a:prstGeom prst="rect">
            <a:avLst/>
          </a:prstGeom>
          <a:noFill/>
          <a:ln>
            <a:noFill/>
          </a:ln>
        </p:spPr>
      </p:pic>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Bullets 1–4 (Red)">
  <p:cSld name="CUSTOM_2_7_1_6_1_2_1_2">
    <p:spTree>
      <p:nvGrpSpPr>
        <p:cNvPr id="2950" name="Shape 2950"/>
        <p:cNvGrpSpPr/>
        <p:nvPr/>
      </p:nvGrpSpPr>
      <p:grpSpPr>
        <a:xfrm>
          <a:off x="0" y="0"/>
          <a:ext cx="0" cy="0"/>
          <a:chOff x="0" y="0"/>
          <a:chExt cx="0" cy="0"/>
        </a:xfrm>
      </p:grpSpPr>
      <p:sp>
        <p:nvSpPr>
          <p:cNvPr id="2951" name="Google Shape;2951;p2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3" name="Google Shape;2953;p2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54" name="Google Shape;2954;p2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55" name="Google Shape;2955;p2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56" name="Google Shape;2956;p2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7" name="Google Shape;2957;p2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8" name="Google Shape;2958;p22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9" name="Google Shape;2959;p2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2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3" name="Google Shape;2963;p22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4" name="Google Shape;2964;p22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65" name="Google Shape;2965;p22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966" name="Google Shape;2966;p220"/>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2967" name="Google Shape;2967;p220"/>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2968" name="Google Shape;2968;p22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3_3">
    <p:spTree>
      <p:nvGrpSpPr>
        <p:cNvPr id="2969" name="Shape 2969"/>
        <p:cNvGrpSpPr/>
        <p:nvPr/>
      </p:nvGrpSpPr>
      <p:grpSpPr>
        <a:xfrm>
          <a:off x="0" y="0"/>
          <a:ext cx="0" cy="0"/>
          <a:chOff x="0" y="0"/>
          <a:chExt cx="0" cy="0"/>
        </a:xfrm>
      </p:grpSpPr>
      <p:pic>
        <p:nvPicPr>
          <p:cNvPr id="2970" name="Google Shape;2970;p2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71" name="Google Shape;2971;p22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72" name="Google Shape;2972;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3" name="Google Shape;2973;p2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LETE 3">
  <p:cSld name="CUSTOM_2_7_2_4">
    <p:spTree>
      <p:nvGrpSpPr>
        <p:cNvPr id="2974" name="Shape 2974"/>
        <p:cNvGrpSpPr/>
        <p:nvPr/>
      </p:nvGrpSpPr>
      <p:grpSpPr>
        <a:xfrm>
          <a:off x="0" y="0"/>
          <a:ext cx="0" cy="0"/>
          <a:chOff x="0" y="0"/>
          <a:chExt cx="0" cy="0"/>
        </a:xfrm>
      </p:grpSpPr>
      <p:sp>
        <p:nvSpPr>
          <p:cNvPr id="2975" name="Google Shape;2975;p2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6" name="Google Shape;2976;p2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7" name="Google Shape;2977;p2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78" name="Google Shape;2978;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79" name="Google Shape;2979;p2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80" name="Google Shape;2980;p2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1" name="Google Shape;2981;p22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all Attention Slide">
  <p:cSld name="CUSTOM_2_3_1_1_3_1_1_2_1_1_1">
    <p:spTree>
      <p:nvGrpSpPr>
        <p:cNvPr id="183" name="Shape 183"/>
        <p:cNvGrpSpPr/>
        <p:nvPr/>
      </p:nvGrpSpPr>
      <p:grpSpPr>
        <a:xfrm>
          <a:off x="0" y="0"/>
          <a:ext cx="0" cy="0"/>
          <a:chOff x="0" y="0"/>
          <a:chExt cx="0" cy="0"/>
        </a:xfrm>
      </p:grpSpPr>
      <p:pic>
        <p:nvPicPr>
          <p:cNvPr id="184" name="Google Shape;184;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5" name="Google Shape;185;p23"/>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3"/>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187" name="Google Shape;187;p23"/>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88" name="Google Shape;188;p23"/>
          <p:cNvSpPr txBox="1"/>
          <p:nvPr>
            <p:ph type="title"/>
          </p:nvPr>
        </p:nvSpPr>
        <p:spPr>
          <a:xfrm>
            <a:off x="0" y="274800"/>
            <a:ext cx="9144000" cy="4593900"/>
          </a:xfrm>
          <a:prstGeom prst="rect">
            <a:avLst/>
          </a:prstGeom>
        </p:spPr>
        <p:txBody>
          <a:bodyPr anchorCtr="0" anchor="ctr" bIns="457200" lIns="2377425" spcFirstLastPara="1" rIns="91425" wrap="square" tIns="457200">
            <a:norm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5">
    <p:spTree>
      <p:nvGrpSpPr>
        <p:cNvPr id="2982" name="Shape 2982"/>
        <p:cNvGrpSpPr/>
        <p:nvPr/>
      </p:nvGrpSpPr>
      <p:grpSpPr>
        <a:xfrm>
          <a:off x="0" y="0"/>
          <a:ext cx="0" cy="0"/>
          <a:chOff x="0" y="0"/>
          <a:chExt cx="0" cy="0"/>
        </a:xfrm>
      </p:grpSpPr>
      <p:sp>
        <p:nvSpPr>
          <p:cNvPr id="2983" name="Google Shape;2983;p2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4" name="Google Shape;2984;p2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85" name="Google Shape;2985;p2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6" name="Google Shape;2986;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87" name="Google Shape;2987;p2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88" name="Google Shape;2988;p2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9" name="Google Shape;2989;p22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2">
  <p:cSld name="CUSTOM_2_7_2_11">
    <p:spTree>
      <p:nvGrpSpPr>
        <p:cNvPr id="2990" name="Shape 2990"/>
        <p:cNvGrpSpPr/>
        <p:nvPr/>
      </p:nvGrpSpPr>
      <p:grpSpPr>
        <a:xfrm>
          <a:off x="0" y="0"/>
          <a:ext cx="0" cy="0"/>
          <a:chOff x="0" y="0"/>
          <a:chExt cx="0" cy="0"/>
        </a:xfrm>
      </p:grpSpPr>
      <p:sp>
        <p:nvSpPr>
          <p:cNvPr id="2991" name="Google Shape;2991;p2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2" name="Google Shape;2992;p2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93" name="Google Shape;2993;p2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94" name="Google Shape;2994;p2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95" name="Google Shape;2995;p2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96" name="Google Shape;2996;p2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7" name="Google Shape;2997;p22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1">
  <p:cSld name="CUSTOM_2_7_2_1_2">
    <p:spTree>
      <p:nvGrpSpPr>
        <p:cNvPr id="2998" name="Shape 2998"/>
        <p:cNvGrpSpPr/>
        <p:nvPr/>
      </p:nvGrpSpPr>
      <p:grpSpPr>
        <a:xfrm>
          <a:off x="0" y="0"/>
          <a:ext cx="0" cy="0"/>
          <a:chOff x="0" y="0"/>
          <a:chExt cx="0" cy="0"/>
        </a:xfrm>
      </p:grpSpPr>
      <p:sp>
        <p:nvSpPr>
          <p:cNvPr id="2999" name="Google Shape;2999;p2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0" name="Google Shape;3000;p2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01" name="Google Shape;3001;p2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002" name="Google Shape;3002;p2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03" name="Google Shape;3003;p2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4" name="Google Shape;3004;p22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2">
  <p:cSld name="CUSTOM_2_7_2_1_3">
    <p:spTree>
      <p:nvGrpSpPr>
        <p:cNvPr id="3005" name="Shape 3005"/>
        <p:cNvGrpSpPr/>
        <p:nvPr/>
      </p:nvGrpSpPr>
      <p:grpSpPr>
        <a:xfrm>
          <a:off x="0" y="0"/>
          <a:ext cx="0" cy="0"/>
          <a:chOff x="0" y="0"/>
          <a:chExt cx="0" cy="0"/>
        </a:xfrm>
      </p:grpSpPr>
      <p:sp>
        <p:nvSpPr>
          <p:cNvPr id="3006" name="Google Shape;3006;p2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7" name="Google Shape;3007;p2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08" name="Google Shape;3008;p2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009" name="Google Shape;3009;p2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10" name="Google Shape;3010;p2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1" name="Google Shape;3011;p22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3">
  <p:cSld name="CUSTOM_2_7_2_1_4">
    <p:spTree>
      <p:nvGrpSpPr>
        <p:cNvPr id="3012" name="Shape 3012"/>
        <p:cNvGrpSpPr/>
        <p:nvPr/>
      </p:nvGrpSpPr>
      <p:grpSpPr>
        <a:xfrm>
          <a:off x="0" y="0"/>
          <a:ext cx="0" cy="0"/>
          <a:chOff x="0" y="0"/>
          <a:chExt cx="0" cy="0"/>
        </a:xfrm>
      </p:grpSpPr>
      <p:sp>
        <p:nvSpPr>
          <p:cNvPr id="3013" name="Google Shape;3013;p2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4" name="Google Shape;3014;p2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15" name="Google Shape;3015;p2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016" name="Google Shape;3016;p2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17" name="Google Shape;3017;p2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8" name="Google Shape;3018;p22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4">
  <p:cSld name="CUSTOM_2_7_2_1_5">
    <p:spTree>
      <p:nvGrpSpPr>
        <p:cNvPr id="3019" name="Shape 3019"/>
        <p:cNvGrpSpPr/>
        <p:nvPr/>
      </p:nvGrpSpPr>
      <p:grpSpPr>
        <a:xfrm>
          <a:off x="0" y="0"/>
          <a:ext cx="0" cy="0"/>
          <a:chOff x="0" y="0"/>
          <a:chExt cx="0" cy="0"/>
        </a:xfrm>
      </p:grpSpPr>
      <p:sp>
        <p:nvSpPr>
          <p:cNvPr id="3020" name="Google Shape;3020;p2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1" name="Google Shape;3021;p2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22" name="Google Shape;3022;p2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023" name="Google Shape;3023;p2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24" name="Google Shape;3024;p2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5" name="Google Shape;3025;p22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3028" name="Shape 3028"/>
        <p:cNvGrpSpPr/>
        <p:nvPr/>
      </p:nvGrpSpPr>
      <p:grpSpPr>
        <a:xfrm>
          <a:off x="0" y="0"/>
          <a:ext cx="0" cy="0"/>
          <a:chOff x="0" y="0"/>
          <a:chExt cx="0" cy="0"/>
        </a:xfrm>
      </p:grpSpPr>
      <p:pic>
        <p:nvPicPr>
          <p:cNvPr id="3029" name="Google Shape;3029;p2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30" name="Google Shape;3030;p23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031" name="Google Shape;3031;p23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2" name="Google Shape;3032;p23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033" name="Google Shape;3033;p23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034" name="Google Shape;3034;p23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3035" name="Google Shape;3035;p23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3036" name="Google Shape;3036;p230"/>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3037" name="Google Shape;3037;p23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3038" name="Google Shape;3038;p2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3039" name="Shape 3039"/>
        <p:cNvGrpSpPr/>
        <p:nvPr/>
      </p:nvGrpSpPr>
      <p:grpSpPr>
        <a:xfrm>
          <a:off x="0" y="0"/>
          <a:ext cx="0" cy="0"/>
          <a:chOff x="0" y="0"/>
          <a:chExt cx="0" cy="0"/>
        </a:xfrm>
      </p:grpSpPr>
      <p:pic>
        <p:nvPicPr>
          <p:cNvPr id="3040" name="Google Shape;3040;p2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41" name="Google Shape;3041;p23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42" name="Google Shape;3042;p2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43" name="Google Shape;3043;p2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3044" name="Shape 3044"/>
        <p:cNvGrpSpPr/>
        <p:nvPr/>
      </p:nvGrpSpPr>
      <p:grpSpPr>
        <a:xfrm>
          <a:off x="0" y="0"/>
          <a:ext cx="0" cy="0"/>
          <a:chOff x="0" y="0"/>
          <a:chExt cx="0" cy="0"/>
        </a:xfrm>
      </p:grpSpPr>
      <p:pic>
        <p:nvPicPr>
          <p:cNvPr id="3045" name="Google Shape;3045;p2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46" name="Google Shape;3046;p23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47" name="Google Shape;3047;p2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48" name="Google Shape;3048;p2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3049" name="Shape 3049"/>
        <p:cNvGrpSpPr/>
        <p:nvPr/>
      </p:nvGrpSpPr>
      <p:grpSpPr>
        <a:xfrm>
          <a:off x="0" y="0"/>
          <a:ext cx="0" cy="0"/>
          <a:chOff x="0" y="0"/>
          <a:chExt cx="0" cy="0"/>
        </a:xfrm>
      </p:grpSpPr>
      <p:pic>
        <p:nvPicPr>
          <p:cNvPr id="3050" name="Google Shape;3050;p2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1" name="Google Shape;3051;p2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52" name="Google Shape;3052;p2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3053" name="Google Shape;3053;p23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3054" name="Google Shape;3054;p23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55" name="Google Shape;3055;p23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056" name="Google Shape;3056;p23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
    <p:spTree>
      <p:nvGrpSpPr>
        <p:cNvPr id="189" name="Shape 189"/>
        <p:cNvGrpSpPr/>
        <p:nvPr/>
      </p:nvGrpSpPr>
      <p:grpSpPr>
        <a:xfrm>
          <a:off x="0" y="0"/>
          <a:ext cx="0" cy="0"/>
          <a:chOff x="0" y="0"/>
          <a:chExt cx="0" cy="0"/>
        </a:xfrm>
      </p:grpSpPr>
      <p:pic>
        <p:nvPicPr>
          <p:cNvPr id="190" name="Google Shape;19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1" name="Google Shape;191;p24"/>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24"/>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94" name="Google Shape;194;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5" name="Google Shape;195;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6" name="Google Shape;196;p24"/>
          <p:cNvSpPr txBox="1"/>
          <p:nvPr>
            <p:ph type="title"/>
          </p:nvPr>
        </p:nvSpPr>
        <p:spPr>
          <a:xfrm>
            <a:off x="1258000" y="274875"/>
            <a:ext cx="7887300" cy="3265800"/>
          </a:xfrm>
          <a:prstGeom prst="rect">
            <a:avLst/>
          </a:prstGeom>
        </p:spPr>
        <p:txBody>
          <a:bodyPr anchorCtr="0" anchor="t" bIns="91425" lIns="640075" spcFirstLastPara="1" rIns="91425" wrap="square" tIns="457200">
            <a:norm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7" name="Google Shape;197;p24"/>
          <p:cNvSpPr txBox="1"/>
          <p:nvPr>
            <p:ph idx="2" type="title"/>
          </p:nvPr>
        </p:nvSpPr>
        <p:spPr>
          <a:xfrm>
            <a:off x="5901175" y="4309575"/>
            <a:ext cx="2872200" cy="434400"/>
          </a:xfrm>
          <a:prstGeom prst="rect">
            <a:avLst/>
          </a:prstGeom>
        </p:spPr>
        <p:txBody>
          <a:bodyPr anchorCtr="0" anchor="ctr" bIns="0" lIns="640075" spcFirstLastPara="1" rIns="91425" wrap="square" tIns="0">
            <a:norm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8" name="Google Shape;198;p24"/>
          <p:cNvPicPr preferRelativeResize="0"/>
          <p:nvPr/>
        </p:nvPicPr>
        <p:blipFill>
          <a:blip r:embed="rId3">
            <a:alphaModFix/>
          </a:blip>
          <a:stretch>
            <a:fillRect/>
          </a:stretch>
        </p:blipFill>
        <p:spPr>
          <a:xfrm flipH="1">
            <a:off x="608400" y="553675"/>
            <a:ext cx="1226900" cy="1398774"/>
          </a:xfrm>
          <a:prstGeom prst="rect">
            <a:avLst/>
          </a:prstGeom>
          <a:noFill/>
          <a:ln>
            <a:noFill/>
          </a:ln>
        </p:spPr>
      </p:pic>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3057" name="Shape 3057"/>
        <p:cNvGrpSpPr/>
        <p:nvPr/>
      </p:nvGrpSpPr>
      <p:grpSpPr>
        <a:xfrm>
          <a:off x="0" y="0"/>
          <a:ext cx="0" cy="0"/>
          <a:chOff x="0" y="0"/>
          <a:chExt cx="0" cy="0"/>
        </a:xfrm>
      </p:grpSpPr>
      <p:sp>
        <p:nvSpPr>
          <p:cNvPr id="3058" name="Google Shape;3058;p23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59" name="Google Shape;3059;p2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060" name="Google Shape;3060;p2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61" name="Google Shape;3061;p2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62" name="Google Shape;3062;p2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63" name="Google Shape;3063;p2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64" name="Google Shape;3064;p23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065" name="Shape 3065"/>
        <p:cNvGrpSpPr/>
        <p:nvPr/>
      </p:nvGrpSpPr>
      <p:grpSpPr>
        <a:xfrm>
          <a:off x="0" y="0"/>
          <a:ext cx="0" cy="0"/>
          <a:chOff x="0" y="0"/>
          <a:chExt cx="0" cy="0"/>
        </a:xfrm>
      </p:grpSpPr>
      <p:pic>
        <p:nvPicPr>
          <p:cNvPr id="3066" name="Google Shape;3066;p2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67" name="Google Shape;3067;p2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68" name="Google Shape;3068;p2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3069" name="Google Shape;3069;p23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3070" name="Google Shape;3070;p23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3071" name="Shape 3071"/>
        <p:cNvGrpSpPr/>
        <p:nvPr/>
      </p:nvGrpSpPr>
      <p:grpSpPr>
        <a:xfrm>
          <a:off x="0" y="0"/>
          <a:ext cx="0" cy="0"/>
          <a:chOff x="0" y="0"/>
          <a:chExt cx="0" cy="0"/>
        </a:xfrm>
      </p:grpSpPr>
      <p:pic>
        <p:nvPicPr>
          <p:cNvPr id="3072" name="Google Shape;3072;p2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73" name="Google Shape;3073;p2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74" name="Google Shape;3074;p2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3075" name="Google Shape;3075;p23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3076" name="Google Shape;3076;p23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3077" name="Shape 3077"/>
        <p:cNvGrpSpPr/>
        <p:nvPr/>
      </p:nvGrpSpPr>
      <p:grpSpPr>
        <a:xfrm>
          <a:off x="0" y="0"/>
          <a:ext cx="0" cy="0"/>
          <a:chOff x="0" y="0"/>
          <a:chExt cx="0" cy="0"/>
        </a:xfrm>
      </p:grpSpPr>
      <p:pic>
        <p:nvPicPr>
          <p:cNvPr id="3078" name="Google Shape;3078;p23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79" name="Google Shape;3079;p2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80" name="Google Shape;3080;p23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081" name="Google Shape;3081;p23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3082" name="Google Shape;3082;p2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3083" name="Shape 3083"/>
        <p:cNvGrpSpPr/>
        <p:nvPr/>
      </p:nvGrpSpPr>
      <p:grpSpPr>
        <a:xfrm>
          <a:off x="0" y="0"/>
          <a:ext cx="0" cy="0"/>
          <a:chOff x="0" y="0"/>
          <a:chExt cx="0" cy="0"/>
        </a:xfrm>
      </p:grpSpPr>
      <p:pic>
        <p:nvPicPr>
          <p:cNvPr id="3084" name="Google Shape;3084;p2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85" name="Google Shape;3085;p2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86" name="Google Shape;3086;p23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087" name="Google Shape;3087;p23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3088" name="Google Shape;3088;p2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3089" name="Shape 3089"/>
        <p:cNvGrpSpPr/>
        <p:nvPr/>
      </p:nvGrpSpPr>
      <p:grpSpPr>
        <a:xfrm>
          <a:off x="0" y="0"/>
          <a:ext cx="0" cy="0"/>
          <a:chOff x="0" y="0"/>
          <a:chExt cx="0" cy="0"/>
        </a:xfrm>
      </p:grpSpPr>
      <p:pic>
        <p:nvPicPr>
          <p:cNvPr id="3090" name="Google Shape;3090;p2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91" name="Google Shape;3091;p2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92" name="Google Shape;3092;p23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93" name="Google Shape;3093;p23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3094" name="Google Shape;3094;p23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3095" name="Google Shape;3095;p23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3096" name="Google Shape;3096;p2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3097" name="Shape 3097"/>
        <p:cNvGrpSpPr/>
        <p:nvPr/>
      </p:nvGrpSpPr>
      <p:grpSpPr>
        <a:xfrm>
          <a:off x="0" y="0"/>
          <a:ext cx="0" cy="0"/>
          <a:chOff x="0" y="0"/>
          <a:chExt cx="0" cy="0"/>
        </a:xfrm>
      </p:grpSpPr>
      <p:pic>
        <p:nvPicPr>
          <p:cNvPr id="3098" name="Google Shape;3098;p2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99" name="Google Shape;3099;p2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00" name="Google Shape;3100;p24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101" name="Google Shape;3101;p24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3102" name="Google Shape;3102;p24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3103" name="Google Shape;3103;p24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104" name="Google Shape;3104;p2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3105" name="Shape 3105"/>
        <p:cNvGrpSpPr/>
        <p:nvPr/>
      </p:nvGrpSpPr>
      <p:grpSpPr>
        <a:xfrm>
          <a:off x="0" y="0"/>
          <a:ext cx="0" cy="0"/>
          <a:chOff x="0" y="0"/>
          <a:chExt cx="0" cy="0"/>
        </a:xfrm>
      </p:grpSpPr>
      <p:pic>
        <p:nvPicPr>
          <p:cNvPr id="3106" name="Google Shape;3106;p2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07" name="Google Shape;3107;p24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09" name="Google Shape;3109;p24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110" name="Google Shape;3110;p24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111" name="Google Shape;3111;p241"/>
          <p:cNvSpPr txBox="1"/>
          <p:nvPr>
            <p:ph type="title"/>
          </p:nvPr>
        </p:nvSpPr>
        <p:spPr>
          <a:xfrm>
            <a:off x="1400" y="274875"/>
            <a:ext cx="88686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112" name="Google Shape;3112;p24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113" name="Google Shape;3113;p24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3114" name="Google Shape;3114;p2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3115" name="Shape 3115"/>
        <p:cNvGrpSpPr/>
        <p:nvPr/>
      </p:nvGrpSpPr>
      <p:grpSpPr>
        <a:xfrm>
          <a:off x="0" y="0"/>
          <a:ext cx="0" cy="0"/>
          <a:chOff x="0" y="0"/>
          <a:chExt cx="0" cy="0"/>
        </a:xfrm>
      </p:grpSpPr>
      <p:pic>
        <p:nvPicPr>
          <p:cNvPr id="3116" name="Google Shape;3116;p2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7" name="Google Shape;3117;p24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19" name="Google Shape;3119;p24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120" name="Google Shape;3120;p24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121" name="Google Shape;3121;p24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3122" name="Google Shape;3122;p24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3123" name="Google Shape;3123;p24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3124" name="Google Shape;3124;p24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3125" name="Google Shape;3125;p24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3126" name="Google Shape;3126;p24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3127" name="Google Shape;3127;p24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3128" name="Google Shape;3128;p24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3129" name="Google Shape;3129;p24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3130" name="Google Shape;3130;p24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3131" name="Google Shape;3131;p24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3132" name="Google Shape;3132;p24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3133" name="Google Shape;3133;p24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3134" name="Google Shape;3134;p24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3135" name="Google Shape;3135;p242"/>
          <p:cNvGrpSpPr/>
          <p:nvPr/>
        </p:nvGrpSpPr>
        <p:grpSpPr>
          <a:xfrm>
            <a:off x="4519000" y="3821425"/>
            <a:ext cx="420900" cy="912575"/>
            <a:chOff x="4680988" y="3981725"/>
            <a:chExt cx="420900" cy="912575"/>
          </a:xfrm>
        </p:grpSpPr>
        <p:pic>
          <p:nvPicPr>
            <p:cNvPr id="3136" name="Google Shape;3136;p24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3137" name="Google Shape;3137;p24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3138" name="Google Shape;3138;p242"/>
          <p:cNvSpPr txBox="1"/>
          <p:nvPr>
            <p:ph type="title"/>
          </p:nvPr>
        </p:nvSpPr>
        <p:spPr>
          <a:xfrm>
            <a:off x="1400" y="274875"/>
            <a:ext cx="88686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139" name="Google Shape;3139;p24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140" name="Google Shape;3140;p24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3141" name="Google Shape;3141;p24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3142" name="Shape 3142"/>
        <p:cNvGrpSpPr/>
        <p:nvPr/>
      </p:nvGrpSpPr>
      <p:grpSpPr>
        <a:xfrm>
          <a:off x="0" y="0"/>
          <a:ext cx="0" cy="0"/>
          <a:chOff x="0" y="0"/>
          <a:chExt cx="0" cy="0"/>
        </a:xfrm>
      </p:grpSpPr>
      <p:pic>
        <p:nvPicPr>
          <p:cNvPr id="3143" name="Google Shape;3143;p24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44" name="Google Shape;3144;p24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145" name="Google Shape;3145;p24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4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48" name="Google Shape;3148;p24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149" name="Google Shape;3149;p24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150" name="Google Shape;3150;p24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3151" name="Google Shape;3151;p243"/>
          <p:cNvGrpSpPr/>
          <p:nvPr/>
        </p:nvGrpSpPr>
        <p:grpSpPr>
          <a:xfrm>
            <a:off x="4732975" y="426900"/>
            <a:ext cx="3984300" cy="1538339"/>
            <a:chOff x="4623475" y="424050"/>
            <a:chExt cx="3984300" cy="1538339"/>
          </a:xfrm>
        </p:grpSpPr>
        <p:sp>
          <p:nvSpPr>
            <p:cNvPr id="3152" name="Google Shape;3152;p24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3153" name="Google Shape;3153;p24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4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3155" name="Google Shape;3155;p24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3156" name="Google Shape;3156;p24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3157" name="Google Shape;3157;p24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3158" name="Google Shape;3158;p24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3159" name="Google Shape;3159;p24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3160" name="Google Shape;3160;p24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1" name="Google Shape;3161;p2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Review">
  <p:cSld name="CUSTOM_17_2_1_2_1">
    <p:spTree>
      <p:nvGrpSpPr>
        <p:cNvPr id="199" name="Shape 199"/>
        <p:cNvGrpSpPr/>
        <p:nvPr/>
      </p:nvGrpSpPr>
      <p:grpSpPr>
        <a:xfrm>
          <a:off x="0" y="0"/>
          <a:ext cx="0" cy="0"/>
          <a:chOff x="0" y="0"/>
          <a:chExt cx="0" cy="0"/>
        </a:xfrm>
      </p:grpSpPr>
      <p:pic>
        <p:nvPicPr>
          <p:cNvPr id="200" name="Google Shape;20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 name="Google Shape;201;p25"/>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25"/>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203" name="Google Shape;203;p25"/>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pic>
        <p:nvPicPr>
          <p:cNvPr id="204" name="Google Shape;204;p25"/>
          <p:cNvPicPr preferRelativeResize="0"/>
          <p:nvPr/>
        </p:nvPicPr>
        <p:blipFill>
          <a:blip r:embed="rId3">
            <a:alphaModFix/>
          </a:blip>
          <a:stretch>
            <a:fillRect/>
          </a:stretch>
        </p:blipFill>
        <p:spPr>
          <a:xfrm>
            <a:off x="3455712" y="931400"/>
            <a:ext cx="2232576" cy="2039926"/>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3162" name="Shape 3162"/>
        <p:cNvGrpSpPr/>
        <p:nvPr/>
      </p:nvGrpSpPr>
      <p:grpSpPr>
        <a:xfrm>
          <a:off x="0" y="0"/>
          <a:ext cx="0" cy="0"/>
          <a:chOff x="0" y="0"/>
          <a:chExt cx="0" cy="0"/>
        </a:xfrm>
      </p:grpSpPr>
      <p:sp>
        <p:nvSpPr>
          <p:cNvPr id="3163" name="Google Shape;3163;p2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64" name="Google Shape;3164;p2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65" name="Google Shape;3165;p2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66" name="Google Shape;3166;p2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3167" name="Google Shape;3167;p244"/>
          <p:cNvGraphicFramePr/>
          <p:nvPr/>
        </p:nvGraphicFramePr>
        <p:xfrm>
          <a:off x="358300" y="1181050"/>
          <a:ext cx="3000000" cy="3000000"/>
        </p:xfrm>
        <a:graphic>
          <a:graphicData uri="http://schemas.openxmlformats.org/drawingml/2006/table">
            <a:tbl>
              <a:tblPr>
                <a:noFill/>
                <a:tableStyleId>{E7580E25-1868-4A46-865C-2EFDD315D56F}</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3168" name="Google Shape;3168;p24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3169" name="Google Shape;3169;p2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3170" name="Shape 3170"/>
        <p:cNvGrpSpPr/>
        <p:nvPr/>
      </p:nvGrpSpPr>
      <p:grpSpPr>
        <a:xfrm>
          <a:off x="0" y="0"/>
          <a:ext cx="0" cy="0"/>
          <a:chOff x="0" y="0"/>
          <a:chExt cx="0" cy="0"/>
        </a:xfrm>
      </p:grpSpPr>
      <p:cxnSp>
        <p:nvCxnSpPr>
          <p:cNvPr id="3171" name="Google Shape;3171;p2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2" name="Google Shape;3172;p2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73" name="Google Shape;3173;p2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3174" name="Google Shape;3174;p245"/>
          <p:cNvGraphicFramePr/>
          <p:nvPr/>
        </p:nvGraphicFramePr>
        <p:xfrm>
          <a:off x="358300" y="876250"/>
          <a:ext cx="3000000" cy="3000000"/>
        </p:xfrm>
        <a:graphic>
          <a:graphicData uri="http://schemas.openxmlformats.org/drawingml/2006/table">
            <a:tbl>
              <a:tblPr>
                <a:noFill/>
                <a:tableStyleId>{E7580E25-1868-4A46-865C-2EFDD315D56F}</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3175" name="Google Shape;3175;p24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3176" name="Google Shape;3176;p2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3177" name="Shape 3177"/>
        <p:cNvGrpSpPr/>
        <p:nvPr/>
      </p:nvGrpSpPr>
      <p:grpSpPr>
        <a:xfrm>
          <a:off x="0" y="0"/>
          <a:ext cx="0" cy="0"/>
          <a:chOff x="0" y="0"/>
          <a:chExt cx="0" cy="0"/>
        </a:xfrm>
      </p:grpSpPr>
      <p:pic>
        <p:nvPicPr>
          <p:cNvPr id="3178" name="Google Shape;3178;p2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79" name="Google Shape;3179;p24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81" name="Google Shape;3181;p24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182" name="Google Shape;3182;p24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183" name="Google Shape;3183;p24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3184" name="Google Shape;3184;p24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3185" name="Google Shape;3185;p24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3186" name="Google Shape;3186;p24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3187" name="Google Shape;3187;p24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3188" name="Google Shape;3188;p2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Programming Activity ">
  <p:cSld name="CUSTOM_2_3_1_1_1_1_1_2_1_2_1_1_1_1_3_2_1_1">
    <p:spTree>
      <p:nvGrpSpPr>
        <p:cNvPr id="3189" name="Shape 3189"/>
        <p:cNvGrpSpPr/>
        <p:nvPr/>
      </p:nvGrpSpPr>
      <p:grpSpPr>
        <a:xfrm>
          <a:off x="0" y="0"/>
          <a:ext cx="0" cy="0"/>
          <a:chOff x="0" y="0"/>
          <a:chExt cx="0" cy="0"/>
        </a:xfrm>
      </p:grpSpPr>
      <p:pic>
        <p:nvPicPr>
          <p:cNvPr id="3190" name="Google Shape;3190;p2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3191" name="Google Shape;3191;p247"/>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3192" name="Google Shape;3192;p247"/>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94" name="Google Shape;3194;p24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195" name="Google Shape;3195;p24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196" name="Google Shape;3196;p247"/>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3197" name="Google Shape;3197;p247"/>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Programming Activity:</a:t>
            </a:r>
            <a:endParaRPr i="0" sz="2000" u="none" cap="none" strike="noStrike">
              <a:latin typeface="Oswald Medium"/>
              <a:ea typeface="Oswald Medium"/>
              <a:cs typeface="Oswald Medium"/>
              <a:sym typeface="Oswald Medium"/>
            </a:endParaRPr>
          </a:p>
        </p:txBody>
      </p:sp>
      <p:cxnSp>
        <p:nvCxnSpPr>
          <p:cNvPr id="3198" name="Google Shape;3198;p247"/>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3199" name="Google Shape;3199;p2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0" name="Google Shape;3200;p247"/>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Activity ">
  <p:cSld name="CUSTOM_2_3_1_1_1_1_1_2_1_2_1_1_1_1_3_2_1_1_1">
    <p:spTree>
      <p:nvGrpSpPr>
        <p:cNvPr id="3201" name="Shape 3201"/>
        <p:cNvGrpSpPr/>
        <p:nvPr/>
      </p:nvGrpSpPr>
      <p:grpSpPr>
        <a:xfrm>
          <a:off x="0" y="0"/>
          <a:ext cx="0" cy="0"/>
          <a:chOff x="0" y="0"/>
          <a:chExt cx="0" cy="0"/>
        </a:xfrm>
      </p:grpSpPr>
      <p:pic>
        <p:nvPicPr>
          <p:cNvPr id="3202" name="Google Shape;3202;p2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3203" name="Google Shape;3203;p248"/>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3204" name="Google Shape;3204;p24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206" name="Google Shape;3206;p24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207" name="Google Shape;3207;p24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208" name="Google Shape;3208;p24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3209" name="Google Shape;3209;p24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Activity:</a:t>
            </a:r>
            <a:endParaRPr i="0" sz="2000" u="none" cap="none" strike="noStrike">
              <a:latin typeface="Oswald Medium"/>
              <a:ea typeface="Oswald Medium"/>
              <a:cs typeface="Oswald Medium"/>
              <a:sym typeface="Oswald Medium"/>
            </a:endParaRPr>
          </a:p>
        </p:txBody>
      </p:sp>
      <p:cxnSp>
        <p:nvCxnSpPr>
          <p:cNvPr id="3210" name="Google Shape;3210;p24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3211" name="Google Shape;3211;p2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2" name="Google Shape;3212;p248"/>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3213" name="Shape 3213"/>
        <p:cNvGrpSpPr/>
        <p:nvPr/>
      </p:nvGrpSpPr>
      <p:grpSpPr>
        <a:xfrm>
          <a:off x="0" y="0"/>
          <a:ext cx="0" cy="0"/>
          <a:chOff x="0" y="0"/>
          <a:chExt cx="0" cy="0"/>
        </a:xfrm>
      </p:grpSpPr>
      <p:sp>
        <p:nvSpPr>
          <p:cNvPr id="3214" name="Google Shape;3214;p24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3215" name="Google Shape;3215;p2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16" name="Google Shape;3216;p2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17" name="Google Shape;3217;p2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18" name="Google Shape;3218;p24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3219" name="Google Shape;3219;p249"/>
          <p:cNvPicPr preferRelativeResize="0"/>
          <p:nvPr/>
        </p:nvPicPr>
        <p:blipFill>
          <a:blip r:embed="rId2">
            <a:alphaModFix/>
          </a:blip>
          <a:stretch>
            <a:fillRect/>
          </a:stretch>
        </p:blipFill>
        <p:spPr>
          <a:xfrm>
            <a:off x="4305138" y="1192575"/>
            <a:ext cx="827470" cy="3662574"/>
          </a:xfrm>
          <a:prstGeom prst="rect">
            <a:avLst/>
          </a:prstGeom>
          <a:noFill/>
          <a:ln>
            <a:noFill/>
          </a:ln>
        </p:spPr>
      </p:pic>
      <p:sp>
        <p:nvSpPr>
          <p:cNvPr id="3220" name="Google Shape;3220;p249"/>
          <p:cNvSpPr/>
          <p:nvPr/>
        </p:nvSpPr>
        <p:spPr>
          <a:xfrm>
            <a:off x="1076325" y="142355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043461"/>
                </a:solidFill>
                <a:latin typeface="Roboto"/>
                <a:ea typeface="Roboto"/>
                <a:cs typeface="Roboto"/>
                <a:sym typeface="Roboto"/>
              </a:rPr>
              <a:t> Driver</a:t>
            </a:r>
            <a:endParaRPr sz="2100">
              <a:solidFill>
                <a:srgbClr val="043461"/>
              </a:solidFill>
              <a:latin typeface="Roboto"/>
              <a:ea typeface="Roboto"/>
              <a:cs typeface="Roboto"/>
              <a:sym typeface="Roboto"/>
            </a:endParaRPr>
          </a:p>
        </p:txBody>
      </p:sp>
      <p:sp>
        <p:nvSpPr>
          <p:cNvPr id="3221" name="Google Shape;3221;p24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3222" name="Google Shape;3222;p24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23" name="Google Shape;3223;p249"/>
          <p:cNvSpPr/>
          <p:nvPr/>
        </p:nvSpPr>
        <p:spPr>
          <a:xfrm>
            <a:off x="5555425" y="142580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rgbClr val="043461"/>
                </a:solidFill>
                <a:latin typeface="Roboto"/>
                <a:ea typeface="Roboto"/>
                <a:cs typeface="Roboto"/>
                <a:sym typeface="Roboto"/>
              </a:rPr>
              <a:t> Navigator</a:t>
            </a:r>
            <a:endParaRPr sz="2100">
              <a:solidFill>
                <a:srgbClr val="043461"/>
              </a:solidFill>
              <a:latin typeface="Roboto"/>
              <a:ea typeface="Roboto"/>
              <a:cs typeface="Roboto"/>
              <a:sym typeface="Roboto"/>
            </a:endParaRPr>
          </a:p>
        </p:txBody>
      </p:sp>
      <p:sp>
        <p:nvSpPr>
          <p:cNvPr id="3224" name="Google Shape;3224;p24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225" name="Google Shape;3225;p24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4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3227" name="Google Shape;3227;p24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3228" name="Google Shape;3228;p24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3229" name="Google Shape;3229;p24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3230" name="Google Shape;3230;p2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3231" name="Shape 3231"/>
        <p:cNvGrpSpPr/>
        <p:nvPr/>
      </p:nvGrpSpPr>
      <p:grpSpPr>
        <a:xfrm>
          <a:off x="0" y="0"/>
          <a:ext cx="0" cy="0"/>
          <a:chOff x="0" y="0"/>
          <a:chExt cx="0" cy="0"/>
        </a:xfrm>
      </p:grpSpPr>
      <p:cxnSp>
        <p:nvCxnSpPr>
          <p:cNvPr id="3232" name="Google Shape;3232;p2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33" name="Google Shape;3233;p2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34" name="Google Shape;3234;p2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235" name="Google Shape;3235;p25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236" name="Google Shape;3236;p25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3237" name="Google Shape;3237;p25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38" name="Google Shape;3238;p25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239" name="Google Shape;3239;p25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41" name="Google Shape;3241;p250"/>
          <p:cNvSpPr/>
          <p:nvPr/>
        </p:nvSpPr>
        <p:spPr>
          <a:xfrm>
            <a:off x="1076325" y="142355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5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3243" name="Google Shape;3243;p250"/>
          <p:cNvSpPr/>
          <p:nvPr/>
        </p:nvSpPr>
        <p:spPr>
          <a:xfrm>
            <a:off x="5555425" y="142580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45" name="Google Shape;3245;p25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46" name="Google Shape;3246;p25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Clr>
                <a:srgbClr val="043461"/>
              </a:buClr>
              <a:buSzPts val="1800"/>
              <a:buFont typeface="Roboto"/>
              <a:buNone/>
              <a:defRPr sz="1800">
                <a:solidFill>
                  <a:srgbClr val="043461"/>
                </a:solidFill>
                <a:latin typeface="Roboto"/>
                <a:ea typeface="Roboto"/>
                <a:cs typeface="Roboto"/>
                <a:sym typeface="Roboto"/>
              </a:defRPr>
            </a:lvl1pPr>
            <a:lvl2pPr lvl="1" rtl="0">
              <a:spcBef>
                <a:spcPts val="0"/>
              </a:spcBef>
              <a:spcAft>
                <a:spcPts val="0"/>
              </a:spcAft>
              <a:buClr>
                <a:srgbClr val="043461"/>
              </a:buClr>
              <a:buSzPts val="1400"/>
              <a:buNone/>
              <a:defRPr>
                <a:solidFill>
                  <a:srgbClr val="043461"/>
                </a:solidFill>
              </a:defRPr>
            </a:lvl2pPr>
            <a:lvl3pPr lvl="2" rtl="0">
              <a:spcBef>
                <a:spcPts val="0"/>
              </a:spcBef>
              <a:spcAft>
                <a:spcPts val="0"/>
              </a:spcAft>
              <a:buClr>
                <a:srgbClr val="043461"/>
              </a:buClr>
              <a:buSzPts val="1400"/>
              <a:buNone/>
              <a:defRPr>
                <a:solidFill>
                  <a:srgbClr val="043461"/>
                </a:solidFill>
              </a:defRPr>
            </a:lvl3pPr>
            <a:lvl4pPr lvl="3" rtl="0">
              <a:spcBef>
                <a:spcPts val="0"/>
              </a:spcBef>
              <a:spcAft>
                <a:spcPts val="0"/>
              </a:spcAft>
              <a:buClr>
                <a:srgbClr val="043461"/>
              </a:buClr>
              <a:buSzPts val="1400"/>
              <a:buNone/>
              <a:defRPr>
                <a:solidFill>
                  <a:srgbClr val="043461"/>
                </a:solidFill>
              </a:defRPr>
            </a:lvl4pPr>
            <a:lvl5pPr lvl="4" rtl="0">
              <a:spcBef>
                <a:spcPts val="0"/>
              </a:spcBef>
              <a:spcAft>
                <a:spcPts val="0"/>
              </a:spcAft>
              <a:buClr>
                <a:srgbClr val="043461"/>
              </a:buClr>
              <a:buSzPts val="1400"/>
              <a:buNone/>
              <a:defRPr>
                <a:solidFill>
                  <a:srgbClr val="043461"/>
                </a:solidFill>
              </a:defRPr>
            </a:lvl5pPr>
            <a:lvl6pPr lvl="5" rtl="0">
              <a:spcBef>
                <a:spcPts val="0"/>
              </a:spcBef>
              <a:spcAft>
                <a:spcPts val="0"/>
              </a:spcAft>
              <a:buClr>
                <a:srgbClr val="043461"/>
              </a:buClr>
              <a:buSzPts val="1400"/>
              <a:buNone/>
              <a:defRPr>
                <a:solidFill>
                  <a:srgbClr val="043461"/>
                </a:solidFill>
              </a:defRPr>
            </a:lvl6pPr>
            <a:lvl7pPr lvl="6" rtl="0">
              <a:spcBef>
                <a:spcPts val="0"/>
              </a:spcBef>
              <a:spcAft>
                <a:spcPts val="0"/>
              </a:spcAft>
              <a:buClr>
                <a:srgbClr val="043461"/>
              </a:buClr>
              <a:buSzPts val="1400"/>
              <a:buNone/>
              <a:defRPr>
                <a:solidFill>
                  <a:srgbClr val="043461"/>
                </a:solidFill>
              </a:defRPr>
            </a:lvl7pPr>
            <a:lvl8pPr lvl="7" rtl="0">
              <a:spcBef>
                <a:spcPts val="0"/>
              </a:spcBef>
              <a:spcAft>
                <a:spcPts val="0"/>
              </a:spcAft>
              <a:buClr>
                <a:srgbClr val="043461"/>
              </a:buClr>
              <a:buSzPts val="1400"/>
              <a:buNone/>
              <a:defRPr>
                <a:solidFill>
                  <a:srgbClr val="043461"/>
                </a:solidFill>
              </a:defRPr>
            </a:lvl8pPr>
            <a:lvl9pPr lvl="8" rtl="0">
              <a:spcBef>
                <a:spcPts val="0"/>
              </a:spcBef>
              <a:spcAft>
                <a:spcPts val="0"/>
              </a:spcAft>
              <a:buClr>
                <a:srgbClr val="043461"/>
              </a:buClr>
              <a:buSzPts val="1400"/>
              <a:buNone/>
              <a:defRPr>
                <a:solidFill>
                  <a:srgbClr val="043461"/>
                </a:solidFill>
              </a:defRPr>
            </a:lvl9pPr>
          </a:lstStyle>
          <a:p/>
        </p:txBody>
      </p:sp>
      <p:sp>
        <p:nvSpPr>
          <p:cNvPr id="3247" name="Google Shape;3247;p25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Clr>
                <a:srgbClr val="043461"/>
              </a:buClr>
              <a:buSzPts val="1800"/>
              <a:buFont typeface="Roboto"/>
              <a:buNone/>
              <a:defRPr sz="1800">
                <a:solidFill>
                  <a:srgbClr val="043461"/>
                </a:solidFill>
                <a:latin typeface="Roboto"/>
                <a:ea typeface="Roboto"/>
                <a:cs typeface="Roboto"/>
                <a:sym typeface="Roboto"/>
              </a:defRPr>
            </a:lvl1pPr>
            <a:lvl2pPr lvl="1" rtl="0">
              <a:spcBef>
                <a:spcPts val="0"/>
              </a:spcBef>
              <a:spcAft>
                <a:spcPts val="0"/>
              </a:spcAft>
              <a:buClr>
                <a:srgbClr val="043461"/>
              </a:buClr>
              <a:buSzPts val="1400"/>
              <a:buNone/>
              <a:defRPr>
                <a:solidFill>
                  <a:srgbClr val="043461"/>
                </a:solidFill>
              </a:defRPr>
            </a:lvl2pPr>
            <a:lvl3pPr lvl="2" rtl="0">
              <a:spcBef>
                <a:spcPts val="0"/>
              </a:spcBef>
              <a:spcAft>
                <a:spcPts val="0"/>
              </a:spcAft>
              <a:buClr>
                <a:srgbClr val="043461"/>
              </a:buClr>
              <a:buSzPts val="1400"/>
              <a:buNone/>
              <a:defRPr>
                <a:solidFill>
                  <a:srgbClr val="043461"/>
                </a:solidFill>
              </a:defRPr>
            </a:lvl3pPr>
            <a:lvl4pPr lvl="3" rtl="0">
              <a:spcBef>
                <a:spcPts val="0"/>
              </a:spcBef>
              <a:spcAft>
                <a:spcPts val="0"/>
              </a:spcAft>
              <a:buClr>
                <a:srgbClr val="043461"/>
              </a:buClr>
              <a:buSzPts val="1400"/>
              <a:buNone/>
              <a:defRPr>
                <a:solidFill>
                  <a:srgbClr val="043461"/>
                </a:solidFill>
              </a:defRPr>
            </a:lvl4pPr>
            <a:lvl5pPr lvl="4" rtl="0">
              <a:spcBef>
                <a:spcPts val="0"/>
              </a:spcBef>
              <a:spcAft>
                <a:spcPts val="0"/>
              </a:spcAft>
              <a:buClr>
                <a:srgbClr val="043461"/>
              </a:buClr>
              <a:buSzPts val="1400"/>
              <a:buNone/>
              <a:defRPr>
                <a:solidFill>
                  <a:srgbClr val="043461"/>
                </a:solidFill>
              </a:defRPr>
            </a:lvl5pPr>
            <a:lvl6pPr lvl="5" rtl="0">
              <a:spcBef>
                <a:spcPts val="0"/>
              </a:spcBef>
              <a:spcAft>
                <a:spcPts val="0"/>
              </a:spcAft>
              <a:buClr>
                <a:srgbClr val="043461"/>
              </a:buClr>
              <a:buSzPts val="1400"/>
              <a:buNone/>
              <a:defRPr>
                <a:solidFill>
                  <a:srgbClr val="043461"/>
                </a:solidFill>
              </a:defRPr>
            </a:lvl6pPr>
            <a:lvl7pPr lvl="6" rtl="0">
              <a:spcBef>
                <a:spcPts val="0"/>
              </a:spcBef>
              <a:spcAft>
                <a:spcPts val="0"/>
              </a:spcAft>
              <a:buClr>
                <a:srgbClr val="043461"/>
              </a:buClr>
              <a:buSzPts val="1400"/>
              <a:buNone/>
              <a:defRPr>
                <a:solidFill>
                  <a:srgbClr val="043461"/>
                </a:solidFill>
              </a:defRPr>
            </a:lvl7pPr>
            <a:lvl8pPr lvl="7" rtl="0">
              <a:spcBef>
                <a:spcPts val="0"/>
              </a:spcBef>
              <a:spcAft>
                <a:spcPts val="0"/>
              </a:spcAft>
              <a:buClr>
                <a:srgbClr val="043461"/>
              </a:buClr>
              <a:buSzPts val="1400"/>
              <a:buNone/>
              <a:defRPr>
                <a:solidFill>
                  <a:srgbClr val="043461"/>
                </a:solidFill>
              </a:defRPr>
            </a:lvl8pPr>
            <a:lvl9pPr lvl="8" rtl="0">
              <a:spcBef>
                <a:spcPts val="0"/>
              </a:spcBef>
              <a:spcAft>
                <a:spcPts val="0"/>
              </a:spcAft>
              <a:buClr>
                <a:srgbClr val="043461"/>
              </a:buClr>
              <a:buSzPts val="1400"/>
              <a:buNone/>
              <a:defRPr>
                <a:solidFill>
                  <a:srgbClr val="043461"/>
                </a:solidFill>
              </a:defRPr>
            </a:lvl9pPr>
          </a:lstStyle>
          <a:p/>
        </p:txBody>
      </p:sp>
      <p:sp>
        <p:nvSpPr>
          <p:cNvPr id="3248" name="Google Shape;3248;p25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49" name="Google Shape;3249;p25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3250" name="Shape 3250"/>
        <p:cNvGrpSpPr/>
        <p:nvPr/>
      </p:nvGrpSpPr>
      <p:grpSpPr>
        <a:xfrm>
          <a:off x="0" y="0"/>
          <a:ext cx="0" cy="0"/>
          <a:chOff x="0" y="0"/>
          <a:chExt cx="0" cy="0"/>
        </a:xfrm>
      </p:grpSpPr>
      <p:pic>
        <p:nvPicPr>
          <p:cNvPr id="3251" name="Google Shape;3251;p2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52" name="Google Shape;3252;p25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254" name="Google Shape;3254;p25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255" name="Google Shape;3255;p25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256" name="Google Shape;3256;p25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57" name="Google Shape;3257;p25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258" name="Google Shape;3258;p25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259" name="Google Shape;3259;p2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260" name="Shape 3260"/>
        <p:cNvGrpSpPr/>
        <p:nvPr/>
      </p:nvGrpSpPr>
      <p:grpSpPr>
        <a:xfrm>
          <a:off x="0" y="0"/>
          <a:ext cx="0" cy="0"/>
          <a:chOff x="0" y="0"/>
          <a:chExt cx="0" cy="0"/>
        </a:xfrm>
      </p:grpSpPr>
      <p:pic>
        <p:nvPicPr>
          <p:cNvPr id="3261" name="Google Shape;3261;p2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62" name="Google Shape;3262;p2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263" name="Google Shape;3263;p25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264" name="Google Shape;3264;p25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265" name="Google Shape;3265;p2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266" name="Shape 3266"/>
        <p:cNvGrpSpPr/>
        <p:nvPr/>
      </p:nvGrpSpPr>
      <p:grpSpPr>
        <a:xfrm>
          <a:off x="0" y="0"/>
          <a:ext cx="0" cy="0"/>
          <a:chOff x="0" y="0"/>
          <a:chExt cx="0" cy="0"/>
        </a:xfrm>
      </p:grpSpPr>
      <p:pic>
        <p:nvPicPr>
          <p:cNvPr id="3267" name="Google Shape;3267;p2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68" name="Google Shape;3268;p25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269" name="Google Shape;3269;p25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0" name="Google Shape;3270;p25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271" name="Google Shape;3271;p25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272" name="Google Shape;3272;p25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273" name="Google Shape;3273;p25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274" name="Google Shape;3274;p25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275" name="Google Shape;3275;p2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76" name="Google Shape;3276;p2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1">
  <p:cSld name="CUSTOM_17_2_1_1_2_2">
    <p:spTree>
      <p:nvGrpSpPr>
        <p:cNvPr id="205" name="Shape 205"/>
        <p:cNvGrpSpPr/>
        <p:nvPr/>
      </p:nvGrpSpPr>
      <p:grpSpPr>
        <a:xfrm>
          <a:off x="0" y="0"/>
          <a:ext cx="0" cy="0"/>
          <a:chOff x="0" y="0"/>
          <a:chExt cx="0" cy="0"/>
        </a:xfrm>
      </p:grpSpPr>
      <p:pic>
        <p:nvPicPr>
          <p:cNvPr id="206" name="Google Shape;206;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 name="Google Shape;207;p26"/>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 name="Google Shape;208;p26"/>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9" name="Google Shape;209;p26"/>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77" name="Shape 3277"/>
        <p:cNvGrpSpPr/>
        <p:nvPr/>
      </p:nvGrpSpPr>
      <p:grpSpPr>
        <a:xfrm>
          <a:off x="0" y="0"/>
          <a:ext cx="0" cy="0"/>
          <a:chOff x="0" y="0"/>
          <a:chExt cx="0" cy="0"/>
        </a:xfrm>
      </p:grpSpPr>
      <p:pic>
        <p:nvPicPr>
          <p:cNvPr id="3278" name="Google Shape;3278;p2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79" name="Google Shape;3279;p2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280" name="Google Shape;3280;p25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81" name="Google Shape;3281;p25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82" name="Google Shape;3282;p25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3283" name="Google Shape;3283;p2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84" name="Google Shape;3284;p25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5" name="Google Shape;3285;p254"/>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286" name="Google Shape;3286;p2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287" name="Shape 3287"/>
        <p:cNvGrpSpPr/>
        <p:nvPr/>
      </p:nvGrpSpPr>
      <p:grpSpPr>
        <a:xfrm>
          <a:off x="0" y="0"/>
          <a:ext cx="0" cy="0"/>
          <a:chOff x="0" y="0"/>
          <a:chExt cx="0" cy="0"/>
        </a:xfrm>
      </p:grpSpPr>
      <p:pic>
        <p:nvPicPr>
          <p:cNvPr id="3288" name="Google Shape;3288;p25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289" name="Google Shape;3289;p2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0" name="Google Shape;3290;p2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1" name="Google Shape;3291;p2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92" name="Google Shape;3292;p2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93" name="Google Shape;3293;p2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94" name="Google Shape;3294;p25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295" name="Google Shape;3295;p25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296" name="Google Shape;3296;p25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297" name="Google Shape;3297;p25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298" name="Shape 3298"/>
        <p:cNvGrpSpPr/>
        <p:nvPr/>
      </p:nvGrpSpPr>
      <p:grpSpPr>
        <a:xfrm>
          <a:off x="0" y="0"/>
          <a:ext cx="0" cy="0"/>
          <a:chOff x="0" y="0"/>
          <a:chExt cx="0" cy="0"/>
        </a:xfrm>
      </p:grpSpPr>
      <p:sp>
        <p:nvSpPr>
          <p:cNvPr id="3299" name="Google Shape;3299;p256"/>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1" name="Google Shape;3301;p2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302" name="Google Shape;3302;p2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3" name="Google Shape;3303;p2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04" name="Google Shape;3304;p2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05" name="Google Shape;3305;p256"/>
          <p:cNvGrpSpPr/>
          <p:nvPr/>
        </p:nvGrpSpPr>
        <p:grpSpPr>
          <a:xfrm>
            <a:off x="457200" y="1378813"/>
            <a:ext cx="776889" cy="621300"/>
            <a:chOff x="457200" y="1378813"/>
            <a:chExt cx="776889" cy="621300"/>
          </a:xfrm>
        </p:grpSpPr>
        <p:sp>
          <p:nvSpPr>
            <p:cNvPr id="3306" name="Google Shape;3306;p25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07" name="Google Shape;3307;p25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08" name="Google Shape;3308;p256"/>
          <p:cNvGrpSpPr/>
          <p:nvPr/>
        </p:nvGrpSpPr>
        <p:grpSpPr>
          <a:xfrm>
            <a:off x="457200" y="2228725"/>
            <a:ext cx="776889" cy="621300"/>
            <a:chOff x="457200" y="1378813"/>
            <a:chExt cx="776889" cy="621300"/>
          </a:xfrm>
        </p:grpSpPr>
        <p:sp>
          <p:nvSpPr>
            <p:cNvPr id="3309" name="Google Shape;3309;p25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10" name="Google Shape;3310;p25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11" name="Google Shape;3311;p256"/>
          <p:cNvGrpSpPr/>
          <p:nvPr/>
        </p:nvGrpSpPr>
        <p:grpSpPr>
          <a:xfrm>
            <a:off x="457200" y="3073850"/>
            <a:ext cx="776889" cy="621300"/>
            <a:chOff x="457200" y="1378813"/>
            <a:chExt cx="776889" cy="621300"/>
          </a:xfrm>
        </p:grpSpPr>
        <p:sp>
          <p:nvSpPr>
            <p:cNvPr id="3312" name="Google Shape;3312;p25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13" name="Google Shape;3313;p25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14" name="Google Shape;3314;p256"/>
          <p:cNvGrpSpPr/>
          <p:nvPr/>
        </p:nvGrpSpPr>
        <p:grpSpPr>
          <a:xfrm>
            <a:off x="457200" y="3923750"/>
            <a:ext cx="776889" cy="621300"/>
            <a:chOff x="457200" y="1378813"/>
            <a:chExt cx="776889" cy="621300"/>
          </a:xfrm>
        </p:grpSpPr>
        <p:sp>
          <p:nvSpPr>
            <p:cNvPr id="3315" name="Google Shape;3315;p25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16" name="Google Shape;3316;p25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17" name="Google Shape;3317;p256"/>
          <p:cNvSpPr txBox="1"/>
          <p:nvPr>
            <p:ph idx="2" type="subTitle"/>
          </p:nvPr>
        </p:nvSpPr>
        <p:spPr>
          <a:xfrm>
            <a:off x="-12300" y="13980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3318" name="Google Shape;3318;p256"/>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56"/>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56"/>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5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3322" name="Google Shape;3322;p256"/>
          <p:cNvSpPr txBox="1"/>
          <p:nvPr>
            <p:ph idx="4" type="subTitle"/>
          </p:nvPr>
        </p:nvSpPr>
        <p:spPr>
          <a:xfrm>
            <a:off x="-1230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3323" name="Google Shape;3323;p25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3324" name="Google Shape;3324;p25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325" name="Shape 3325"/>
        <p:cNvGrpSpPr/>
        <p:nvPr/>
      </p:nvGrpSpPr>
      <p:grpSpPr>
        <a:xfrm>
          <a:off x="0" y="0"/>
          <a:ext cx="0" cy="0"/>
          <a:chOff x="0" y="0"/>
          <a:chExt cx="0" cy="0"/>
        </a:xfrm>
      </p:grpSpPr>
      <p:sp>
        <p:nvSpPr>
          <p:cNvPr id="3326" name="Google Shape;3326;p257"/>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8" name="Google Shape;3328;p2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329" name="Google Shape;3329;p2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30" name="Google Shape;3330;p2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1" name="Google Shape;3331;p2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32" name="Google Shape;3332;p257"/>
          <p:cNvGrpSpPr/>
          <p:nvPr/>
        </p:nvGrpSpPr>
        <p:grpSpPr>
          <a:xfrm>
            <a:off x="457200" y="1378813"/>
            <a:ext cx="776889" cy="621300"/>
            <a:chOff x="457200" y="1378813"/>
            <a:chExt cx="776889" cy="621300"/>
          </a:xfrm>
        </p:grpSpPr>
        <p:sp>
          <p:nvSpPr>
            <p:cNvPr id="3333" name="Google Shape;3333;p25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34" name="Google Shape;3334;p25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35" name="Google Shape;3335;p257"/>
          <p:cNvGrpSpPr/>
          <p:nvPr/>
        </p:nvGrpSpPr>
        <p:grpSpPr>
          <a:xfrm>
            <a:off x="457200" y="2228725"/>
            <a:ext cx="776889" cy="621300"/>
            <a:chOff x="457200" y="1378813"/>
            <a:chExt cx="776889" cy="621300"/>
          </a:xfrm>
        </p:grpSpPr>
        <p:sp>
          <p:nvSpPr>
            <p:cNvPr id="3336" name="Google Shape;3336;p25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37" name="Google Shape;3337;p25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38" name="Google Shape;3338;p257"/>
          <p:cNvGrpSpPr/>
          <p:nvPr/>
        </p:nvGrpSpPr>
        <p:grpSpPr>
          <a:xfrm>
            <a:off x="457200" y="3073850"/>
            <a:ext cx="776889" cy="621300"/>
            <a:chOff x="457200" y="1378813"/>
            <a:chExt cx="776889" cy="621300"/>
          </a:xfrm>
        </p:grpSpPr>
        <p:sp>
          <p:nvSpPr>
            <p:cNvPr id="3339" name="Google Shape;3339;p25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40" name="Google Shape;3340;p25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41" name="Google Shape;3341;p257"/>
          <p:cNvSpPr txBox="1"/>
          <p:nvPr>
            <p:ph idx="2" type="subTitle"/>
          </p:nvPr>
        </p:nvSpPr>
        <p:spPr>
          <a:xfrm>
            <a:off x="-12300" y="13980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3342" name="Google Shape;3342;p257"/>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57"/>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5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3345" name="Google Shape;3345;p257"/>
          <p:cNvSpPr txBox="1"/>
          <p:nvPr>
            <p:ph idx="4" type="subTitle"/>
          </p:nvPr>
        </p:nvSpPr>
        <p:spPr>
          <a:xfrm>
            <a:off x="-1230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3346" name="Google Shape;3346;p25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347" name="Shape 3347"/>
        <p:cNvGrpSpPr/>
        <p:nvPr/>
      </p:nvGrpSpPr>
      <p:grpSpPr>
        <a:xfrm>
          <a:off x="0" y="0"/>
          <a:ext cx="0" cy="0"/>
          <a:chOff x="0" y="0"/>
          <a:chExt cx="0" cy="0"/>
        </a:xfrm>
      </p:grpSpPr>
      <p:sp>
        <p:nvSpPr>
          <p:cNvPr id="3348" name="Google Shape;3348;p258"/>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0" name="Google Shape;3350;p2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51" name="Google Shape;3351;p2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2" name="Google Shape;3352;p2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53" name="Google Shape;3353;p2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54" name="Google Shape;3354;p258"/>
          <p:cNvGrpSpPr/>
          <p:nvPr/>
        </p:nvGrpSpPr>
        <p:grpSpPr>
          <a:xfrm>
            <a:off x="457200" y="1300225"/>
            <a:ext cx="776889" cy="621300"/>
            <a:chOff x="457200" y="1378813"/>
            <a:chExt cx="776889" cy="621300"/>
          </a:xfrm>
        </p:grpSpPr>
        <p:sp>
          <p:nvSpPr>
            <p:cNvPr id="3355" name="Google Shape;3355;p25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56" name="Google Shape;3356;p25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258"/>
          <p:cNvGrpSpPr/>
          <p:nvPr/>
        </p:nvGrpSpPr>
        <p:grpSpPr>
          <a:xfrm>
            <a:off x="457200" y="2000125"/>
            <a:ext cx="776889" cy="621300"/>
            <a:chOff x="457200" y="1378813"/>
            <a:chExt cx="776889" cy="621300"/>
          </a:xfrm>
        </p:grpSpPr>
        <p:sp>
          <p:nvSpPr>
            <p:cNvPr id="3358" name="Google Shape;3358;p25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59" name="Google Shape;3359;p25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258"/>
          <p:cNvGrpSpPr/>
          <p:nvPr/>
        </p:nvGrpSpPr>
        <p:grpSpPr>
          <a:xfrm>
            <a:off x="457200" y="2692850"/>
            <a:ext cx="776889" cy="621300"/>
            <a:chOff x="457200" y="1378813"/>
            <a:chExt cx="776889" cy="621300"/>
          </a:xfrm>
        </p:grpSpPr>
        <p:sp>
          <p:nvSpPr>
            <p:cNvPr id="3361" name="Google Shape;3361;p25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362" name="Google Shape;3362;p25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258"/>
          <p:cNvGrpSpPr/>
          <p:nvPr/>
        </p:nvGrpSpPr>
        <p:grpSpPr>
          <a:xfrm>
            <a:off x="457200" y="3390350"/>
            <a:ext cx="776889" cy="621300"/>
            <a:chOff x="457200" y="1378813"/>
            <a:chExt cx="776889" cy="621300"/>
          </a:xfrm>
        </p:grpSpPr>
        <p:sp>
          <p:nvSpPr>
            <p:cNvPr id="3364" name="Google Shape;3364;p25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365" name="Google Shape;3365;p25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6" name="Google Shape;3366;p258"/>
          <p:cNvSpPr txBox="1"/>
          <p:nvPr>
            <p:ph idx="2" type="subTitle"/>
          </p:nvPr>
        </p:nvSpPr>
        <p:spPr>
          <a:xfrm>
            <a:off x="-12300"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367" name="Google Shape;3367;p258"/>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58"/>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58"/>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58"/>
          <p:cNvSpPr txBox="1"/>
          <p:nvPr>
            <p:ph idx="3" type="subTitle"/>
          </p:nvPr>
        </p:nvSpPr>
        <p:spPr>
          <a:xfrm>
            <a:off x="-12300"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371" name="Google Shape;3371;p258"/>
          <p:cNvSpPr txBox="1"/>
          <p:nvPr>
            <p:ph idx="4" type="subTitle"/>
          </p:nvPr>
        </p:nvSpPr>
        <p:spPr>
          <a:xfrm>
            <a:off x="-1230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372" name="Google Shape;3372;p25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grpSp>
        <p:nvGrpSpPr>
          <p:cNvPr id="3373" name="Google Shape;3373;p258"/>
          <p:cNvGrpSpPr/>
          <p:nvPr/>
        </p:nvGrpSpPr>
        <p:grpSpPr>
          <a:xfrm>
            <a:off x="469500" y="4083075"/>
            <a:ext cx="776889" cy="621300"/>
            <a:chOff x="457200" y="1378813"/>
            <a:chExt cx="776889" cy="621300"/>
          </a:xfrm>
        </p:grpSpPr>
        <p:sp>
          <p:nvSpPr>
            <p:cNvPr id="3374" name="Google Shape;3374;p25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75" name="Google Shape;3375;p25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6" name="Google Shape;3376;p258"/>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58"/>
          <p:cNvSpPr txBox="1"/>
          <p:nvPr>
            <p:ph idx="6" type="subTitle"/>
          </p:nvPr>
        </p:nvSpPr>
        <p:spPr>
          <a:xfrm>
            <a:off x="-1230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378" name="Google Shape;3378;p25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379" name="Shape 3379"/>
        <p:cNvGrpSpPr/>
        <p:nvPr/>
      </p:nvGrpSpPr>
      <p:grpSpPr>
        <a:xfrm>
          <a:off x="0" y="0"/>
          <a:ext cx="0" cy="0"/>
          <a:chOff x="0" y="0"/>
          <a:chExt cx="0" cy="0"/>
        </a:xfrm>
      </p:grpSpPr>
      <p:sp>
        <p:nvSpPr>
          <p:cNvPr id="3380" name="Google Shape;3380;p259"/>
          <p:cNvSpPr/>
          <p:nvPr/>
        </p:nvSpPr>
        <p:spPr>
          <a:xfrm>
            <a:off x="1352550" y="123782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2" name="Google Shape;3382;p2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3" name="Google Shape;3383;p2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84" name="Google Shape;3384;p2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85" name="Google Shape;3385;p2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86" name="Google Shape;3386;p259"/>
          <p:cNvGrpSpPr/>
          <p:nvPr/>
        </p:nvGrpSpPr>
        <p:grpSpPr>
          <a:xfrm>
            <a:off x="457200" y="1237825"/>
            <a:ext cx="776900" cy="486300"/>
            <a:chOff x="457200" y="1466425"/>
            <a:chExt cx="776900" cy="486300"/>
          </a:xfrm>
        </p:grpSpPr>
        <p:sp>
          <p:nvSpPr>
            <p:cNvPr id="3387" name="Google Shape;3387;p25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88" name="Google Shape;3388;p25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9" name="Google Shape;3389;p25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390" name="Google Shape;3390;p259"/>
          <p:cNvSpPr/>
          <p:nvPr/>
        </p:nvSpPr>
        <p:spPr>
          <a:xfrm>
            <a:off x="1352550" y="182890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1" name="Google Shape;3391;p259"/>
          <p:cNvGrpSpPr/>
          <p:nvPr/>
        </p:nvGrpSpPr>
        <p:grpSpPr>
          <a:xfrm>
            <a:off x="457200" y="1828900"/>
            <a:ext cx="776900" cy="486300"/>
            <a:chOff x="457200" y="1466425"/>
            <a:chExt cx="776900" cy="486300"/>
          </a:xfrm>
        </p:grpSpPr>
        <p:sp>
          <p:nvSpPr>
            <p:cNvPr id="3392" name="Google Shape;3392;p25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3" name="Google Shape;3393;p25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4" name="Google Shape;3394;p259"/>
          <p:cNvSpPr/>
          <p:nvPr/>
        </p:nvSpPr>
        <p:spPr>
          <a:xfrm>
            <a:off x="1352550" y="241997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5" name="Google Shape;3395;p259"/>
          <p:cNvGrpSpPr/>
          <p:nvPr/>
        </p:nvGrpSpPr>
        <p:grpSpPr>
          <a:xfrm>
            <a:off x="457200" y="2419975"/>
            <a:ext cx="776900" cy="486300"/>
            <a:chOff x="457200" y="1466425"/>
            <a:chExt cx="776900" cy="486300"/>
          </a:xfrm>
        </p:grpSpPr>
        <p:sp>
          <p:nvSpPr>
            <p:cNvPr id="3396" name="Google Shape;3396;p25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397" name="Google Shape;3397;p25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8" name="Google Shape;3398;p259"/>
          <p:cNvSpPr/>
          <p:nvPr/>
        </p:nvSpPr>
        <p:spPr>
          <a:xfrm>
            <a:off x="1352550" y="301105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9" name="Google Shape;3399;p259"/>
          <p:cNvGrpSpPr/>
          <p:nvPr/>
        </p:nvGrpSpPr>
        <p:grpSpPr>
          <a:xfrm>
            <a:off x="457200" y="3011050"/>
            <a:ext cx="776900" cy="486300"/>
            <a:chOff x="457200" y="1466425"/>
            <a:chExt cx="776900" cy="486300"/>
          </a:xfrm>
        </p:grpSpPr>
        <p:sp>
          <p:nvSpPr>
            <p:cNvPr id="3400" name="Google Shape;3400;p25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01" name="Google Shape;3401;p25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2" name="Google Shape;3402;p259"/>
          <p:cNvSpPr/>
          <p:nvPr/>
        </p:nvSpPr>
        <p:spPr>
          <a:xfrm>
            <a:off x="1352550" y="3602138"/>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3" name="Google Shape;3403;p259"/>
          <p:cNvGrpSpPr/>
          <p:nvPr/>
        </p:nvGrpSpPr>
        <p:grpSpPr>
          <a:xfrm>
            <a:off x="457200" y="3602137"/>
            <a:ext cx="776900" cy="486300"/>
            <a:chOff x="457200" y="1466425"/>
            <a:chExt cx="776900" cy="486300"/>
          </a:xfrm>
        </p:grpSpPr>
        <p:sp>
          <p:nvSpPr>
            <p:cNvPr id="3404" name="Google Shape;3404;p25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405" name="Google Shape;3405;p25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6" name="Google Shape;3406;p259"/>
          <p:cNvSpPr/>
          <p:nvPr/>
        </p:nvSpPr>
        <p:spPr>
          <a:xfrm>
            <a:off x="1352550" y="4193263"/>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7" name="Google Shape;3407;p259"/>
          <p:cNvGrpSpPr/>
          <p:nvPr/>
        </p:nvGrpSpPr>
        <p:grpSpPr>
          <a:xfrm>
            <a:off x="457200" y="4193262"/>
            <a:ext cx="776900" cy="486300"/>
            <a:chOff x="457200" y="1466425"/>
            <a:chExt cx="776900" cy="486300"/>
          </a:xfrm>
        </p:grpSpPr>
        <p:sp>
          <p:nvSpPr>
            <p:cNvPr id="3408" name="Google Shape;3408;p25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409" name="Google Shape;3409;p25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0" name="Google Shape;3410;p259"/>
          <p:cNvSpPr txBox="1"/>
          <p:nvPr>
            <p:ph idx="3" type="subTitle"/>
          </p:nvPr>
        </p:nvSpPr>
        <p:spPr>
          <a:xfrm>
            <a:off x="-12150"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11" name="Google Shape;3411;p259"/>
          <p:cNvSpPr txBox="1"/>
          <p:nvPr>
            <p:ph idx="4" type="subTitle"/>
          </p:nvPr>
        </p:nvSpPr>
        <p:spPr>
          <a:xfrm>
            <a:off x="-12150"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12" name="Google Shape;3412;p25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13" name="Google Shape;3413;p259"/>
          <p:cNvSpPr txBox="1"/>
          <p:nvPr>
            <p:ph idx="6" type="subTitle"/>
          </p:nvPr>
        </p:nvSpPr>
        <p:spPr>
          <a:xfrm>
            <a:off x="-12150"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14" name="Google Shape;3414;p259"/>
          <p:cNvSpPr txBox="1"/>
          <p:nvPr>
            <p:ph idx="7" type="subTitle"/>
          </p:nvPr>
        </p:nvSpPr>
        <p:spPr>
          <a:xfrm>
            <a:off x="-12150"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15" name="Google Shape;3415;p25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416" name="Shape 3416"/>
        <p:cNvGrpSpPr/>
        <p:nvPr/>
      </p:nvGrpSpPr>
      <p:grpSpPr>
        <a:xfrm>
          <a:off x="0" y="0"/>
          <a:ext cx="0" cy="0"/>
          <a:chOff x="0" y="0"/>
          <a:chExt cx="0" cy="0"/>
        </a:xfrm>
      </p:grpSpPr>
      <p:sp>
        <p:nvSpPr>
          <p:cNvPr id="3417" name="Google Shape;3417;p260"/>
          <p:cNvSpPr/>
          <p:nvPr/>
        </p:nvSpPr>
        <p:spPr>
          <a:xfrm>
            <a:off x="1254500" y="11616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9" name="Google Shape;3419;p2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20" name="Google Shape;3420;p2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21" name="Google Shape;3421;p2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22" name="Google Shape;3422;p2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23" name="Google Shape;3423;p260"/>
          <p:cNvGrpSpPr/>
          <p:nvPr/>
        </p:nvGrpSpPr>
        <p:grpSpPr>
          <a:xfrm>
            <a:off x="457222" y="1149803"/>
            <a:ext cx="713194" cy="446423"/>
            <a:chOff x="457200" y="1466425"/>
            <a:chExt cx="776900" cy="486300"/>
          </a:xfrm>
        </p:grpSpPr>
        <p:sp>
          <p:nvSpPr>
            <p:cNvPr id="3424" name="Google Shape;3424;p26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25" name="Google Shape;3425;p26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6" name="Google Shape;3426;p26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27" name="Google Shape;3427;p260"/>
          <p:cNvSpPr/>
          <p:nvPr/>
        </p:nvSpPr>
        <p:spPr>
          <a:xfrm>
            <a:off x="1254500" y="16842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8" name="Google Shape;3428;p260"/>
          <p:cNvGrpSpPr/>
          <p:nvPr/>
        </p:nvGrpSpPr>
        <p:grpSpPr>
          <a:xfrm>
            <a:off x="457222" y="1672428"/>
            <a:ext cx="713194" cy="446423"/>
            <a:chOff x="457200" y="1466425"/>
            <a:chExt cx="776900" cy="486300"/>
          </a:xfrm>
        </p:grpSpPr>
        <p:sp>
          <p:nvSpPr>
            <p:cNvPr id="3429" name="Google Shape;3429;p26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30" name="Google Shape;3430;p26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26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32" name="Google Shape;3432;p260"/>
          <p:cNvSpPr/>
          <p:nvPr/>
        </p:nvSpPr>
        <p:spPr>
          <a:xfrm>
            <a:off x="1254475" y="220740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3" name="Google Shape;3433;p260"/>
          <p:cNvGrpSpPr/>
          <p:nvPr/>
        </p:nvGrpSpPr>
        <p:grpSpPr>
          <a:xfrm>
            <a:off x="457197" y="2195578"/>
            <a:ext cx="713194" cy="446423"/>
            <a:chOff x="457200" y="1466425"/>
            <a:chExt cx="776900" cy="486300"/>
          </a:xfrm>
        </p:grpSpPr>
        <p:sp>
          <p:nvSpPr>
            <p:cNvPr id="3434" name="Google Shape;3434;p26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435" name="Google Shape;3435;p26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6" name="Google Shape;3436;p26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37" name="Google Shape;3437;p260"/>
          <p:cNvSpPr/>
          <p:nvPr/>
        </p:nvSpPr>
        <p:spPr>
          <a:xfrm>
            <a:off x="1254475" y="27300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8" name="Google Shape;3438;p260"/>
          <p:cNvGrpSpPr/>
          <p:nvPr/>
        </p:nvGrpSpPr>
        <p:grpSpPr>
          <a:xfrm>
            <a:off x="457197" y="2718203"/>
            <a:ext cx="713194" cy="446423"/>
            <a:chOff x="457200" y="1466425"/>
            <a:chExt cx="776900" cy="486300"/>
          </a:xfrm>
        </p:grpSpPr>
        <p:sp>
          <p:nvSpPr>
            <p:cNvPr id="3439" name="Google Shape;3439;p26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440" name="Google Shape;3440;p26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1" name="Google Shape;3441;p26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42" name="Google Shape;3442;p260"/>
          <p:cNvSpPr/>
          <p:nvPr/>
        </p:nvSpPr>
        <p:spPr>
          <a:xfrm>
            <a:off x="1254500" y="32526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3" name="Google Shape;3443;p260"/>
          <p:cNvGrpSpPr/>
          <p:nvPr/>
        </p:nvGrpSpPr>
        <p:grpSpPr>
          <a:xfrm>
            <a:off x="457222" y="3240828"/>
            <a:ext cx="713194" cy="446423"/>
            <a:chOff x="457200" y="1466425"/>
            <a:chExt cx="776900" cy="486300"/>
          </a:xfrm>
        </p:grpSpPr>
        <p:sp>
          <p:nvSpPr>
            <p:cNvPr id="3444" name="Google Shape;3444;p26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45" name="Google Shape;3445;p26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6" name="Google Shape;3446;p26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47" name="Google Shape;3447;p260"/>
          <p:cNvSpPr/>
          <p:nvPr/>
        </p:nvSpPr>
        <p:spPr>
          <a:xfrm>
            <a:off x="1254500" y="377527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8" name="Google Shape;3448;p260"/>
          <p:cNvGrpSpPr/>
          <p:nvPr/>
        </p:nvGrpSpPr>
        <p:grpSpPr>
          <a:xfrm>
            <a:off x="457222" y="3763453"/>
            <a:ext cx="713194" cy="446423"/>
            <a:chOff x="457200" y="1466425"/>
            <a:chExt cx="776900" cy="486300"/>
          </a:xfrm>
        </p:grpSpPr>
        <p:sp>
          <p:nvSpPr>
            <p:cNvPr id="3449" name="Google Shape;3449;p26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50" name="Google Shape;3450;p26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1" name="Google Shape;3451;p26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52" name="Google Shape;3452;p260"/>
          <p:cNvSpPr/>
          <p:nvPr/>
        </p:nvSpPr>
        <p:spPr>
          <a:xfrm>
            <a:off x="1254500" y="43234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3" name="Google Shape;3453;p260"/>
          <p:cNvGrpSpPr/>
          <p:nvPr/>
        </p:nvGrpSpPr>
        <p:grpSpPr>
          <a:xfrm>
            <a:off x="457222" y="4311603"/>
            <a:ext cx="713194" cy="446423"/>
            <a:chOff x="457200" y="1466425"/>
            <a:chExt cx="776900" cy="486300"/>
          </a:xfrm>
        </p:grpSpPr>
        <p:sp>
          <p:nvSpPr>
            <p:cNvPr id="3454" name="Google Shape;3454;p26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5" name="Google Shape;3455;p26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6" name="Google Shape;3456;p26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457" name="Google Shape;3457;p26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3458" name="Shape 3458"/>
        <p:cNvGrpSpPr/>
        <p:nvPr/>
      </p:nvGrpSpPr>
      <p:grpSpPr>
        <a:xfrm>
          <a:off x="0" y="0"/>
          <a:ext cx="0" cy="0"/>
          <a:chOff x="0" y="0"/>
          <a:chExt cx="0" cy="0"/>
        </a:xfrm>
      </p:grpSpPr>
      <p:sp>
        <p:nvSpPr>
          <p:cNvPr id="3459" name="Google Shape;3459;p261"/>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0" name="Google Shape;3460;p261"/>
          <p:cNvGrpSpPr/>
          <p:nvPr/>
        </p:nvGrpSpPr>
        <p:grpSpPr>
          <a:xfrm>
            <a:off x="457209" y="1149761"/>
            <a:ext cx="619500" cy="387776"/>
            <a:chOff x="457200" y="1466425"/>
            <a:chExt cx="776900" cy="486300"/>
          </a:xfrm>
        </p:grpSpPr>
        <p:sp>
          <p:nvSpPr>
            <p:cNvPr id="3461" name="Google Shape;3461;p26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3462" name="Google Shape;3462;p26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3463" name="Google Shape;3463;p261"/>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261"/>
          <p:cNvGrpSpPr/>
          <p:nvPr/>
        </p:nvGrpSpPr>
        <p:grpSpPr>
          <a:xfrm>
            <a:off x="457209" y="1603738"/>
            <a:ext cx="619500" cy="387776"/>
            <a:chOff x="457200" y="1466425"/>
            <a:chExt cx="776900" cy="486300"/>
          </a:xfrm>
        </p:grpSpPr>
        <p:sp>
          <p:nvSpPr>
            <p:cNvPr id="3465" name="Google Shape;3465;p26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3466" name="Google Shape;3466;p26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3467" name="Google Shape;3467;p261"/>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8" name="Google Shape;3468;p261"/>
          <p:cNvGrpSpPr/>
          <p:nvPr/>
        </p:nvGrpSpPr>
        <p:grpSpPr>
          <a:xfrm>
            <a:off x="457187" y="2058172"/>
            <a:ext cx="619500" cy="387776"/>
            <a:chOff x="457200" y="1466425"/>
            <a:chExt cx="776900" cy="486300"/>
          </a:xfrm>
        </p:grpSpPr>
        <p:sp>
          <p:nvSpPr>
            <p:cNvPr id="3469" name="Google Shape;3469;p26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3470" name="Google Shape;3470;p26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3471" name="Google Shape;3471;p261"/>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2" name="Google Shape;3472;p261"/>
          <p:cNvGrpSpPr/>
          <p:nvPr/>
        </p:nvGrpSpPr>
        <p:grpSpPr>
          <a:xfrm>
            <a:off x="457187" y="2512150"/>
            <a:ext cx="619500" cy="387776"/>
            <a:chOff x="457200" y="1466425"/>
            <a:chExt cx="776900" cy="486300"/>
          </a:xfrm>
        </p:grpSpPr>
        <p:sp>
          <p:nvSpPr>
            <p:cNvPr id="3473" name="Google Shape;3473;p26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3474" name="Google Shape;3474;p26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3475" name="Google Shape;3475;p261"/>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6" name="Google Shape;3476;p261"/>
          <p:cNvGrpSpPr/>
          <p:nvPr/>
        </p:nvGrpSpPr>
        <p:grpSpPr>
          <a:xfrm>
            <a:off x="457209" y="2966128"/>
            <a:ext cx="619500" cy="387776"/>
            <a:chOff x="457200" y="1466425"/>
            <a:chExt cx="776900" cy="486300"/>
          </a:xfrm>
        </p:grpSpPr>
        <p:sp>
          <p:nvSpPr>
            <p:cNvPr id="3477" name="Google Shape;3477;p26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3478" name="Google Shape;3478;p26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3479" name="Google Shape;3479;p261"/>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0" name="Google Shape;3480;p261"/>
          <p:cNvGrpSpPr/>
          <p:nvPr/>
        </p:nvGrpSpPr>
        <p:grpSpPr>
          <a:xfrm>
            <a:off x="457209" y="3420106"/>
            <a:ext cx="619500" cy="387776"/>
            <a:chOff x="457200" y="1466425"/>
            <a:chExt cx="776900" cy="486300"/>
          </a:xfrm>
        </p:grpSpPr>
        <p:sp>
          <p:nvSpPr>
            <p:cNvPr id="3481" name="Google Shape;3481;p26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3482" name="Google Shape;3482;p26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3483" name="Google Shape;3483;p261"/>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4" name="Google Shape;3484;p261"/>
          <p:cNvGrpSpPr/>
          <p:nvPr/>
        </p:nvGrpSpPr>
        <p:grpSpPr>
          <a:xfrm>
            <a:off x="457209" y="3896256"/>
            <a:ext cx="619500" cy="387776"/>
            <a:chOff x="457200" y="1466425"/>
            <a:chExt cx="776900" cy="486300"/>
          </a:xfrm>
        </p:grpSpPr>
        <p:sp>
          <p:nvSpPr>
            <p:cNvPr id="3485" name="Google Shape;3485;p26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3486" name="Google Shape;3486;p26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3487" name="Google Shape;3487;p261"/>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8" name="Google Shape;3488;p261"/>
          <p:cNvGrpSpPr/>
          <p:nvPr/>
        </p:nvGrpSpPr>
        <p:grpSpPr>
          <a:xfrm>
            <a:off x="457209" y="4382688"/>
            <a:ext cx="619500" cy="387776"/>
            <a:chOff x="457200" y="1466425"/>
            <a:chExt cx="776900" cy="486300"/>
          </a:xfrm>
        </p:grpSpPr>
        <p:sp>
          <p:nvSpPr>
            <p:cNvPr id="3489" name="Google Shape;3489;p261"/>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3490" name="Google Shape;3490;p261"/>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3491" name="Google Shape;3491;p2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2" name="Google Shape;3492;p2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93" name="Google Shape;3493;p2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4" name="Google Shape;3494;p2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95" name="Google Shape;3495;p2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96" name="Google Shape;3496;p261"/>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3497" name="Google Shape;3497;p261"/>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3498" name="Google Shape;3498;p261"/>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3499" name="Google Shape;3499;p261"/>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3500" name="Google Shape;3500;p261"/>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3501" name="Google Shape;3501;p261"/>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3502" name="Google Shape;3502;p261"/>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3503" name="Google Shape;3503;p261"/>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504" name="Google Shape;3504;p261"/>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3505" name="Shape 3505"/>
        <p:cNvGrpSpPr/>
        <p:nvPr/>
      </p:nvGrpSpPr>
      <p:grpSpPr>
        <a:xfrm>
          <a:off x="0" y="0"/>
          <a:ext cx="0" cy="0"/>
          <a:chOff x="0" y="0"/>
          <a:chExt cx="0" cy="0"/>
        </a:xfrm>
      </p:grpSpPr>
      <p:sp>
        <p:nvSpPr>
          <p:cNvPr id="3506" name="Google Shape;3506;p2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7" name="Google Shape;3507;p2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8" name="Google Shape;3508;p2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09" name="Google Shape;3509;p2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10" name="Google Shape;3510;p2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11" name="Google Shape;3511;p262"/>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6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grpSp>
        <p:nvGrpSpPr>
          <p:cNvPr id="3513" name="Google Shape;3513;p262"/>
          <p:cNvGrpSpPr/>
          <p:nvPr/>
        </p:nvGrpSpPr>
        <p:grpSpPr>
          <a:xfrm>
            <a:off x="457181" y="1345103"/>
            <a:ext cx="533372" cy="533480"/>
            <a:chOff x="457200" y="1378813"/>
            <a:chExt cx="695400" cy="695450"/>
          </a:xfrm>
        </p:grpSpPr>
        <p:sp>
          <p:nvSpPr>
            <p:cNvPr id="3514" name="Google Shape;3514;p26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515" name="Google Shape;3515;p262"/>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262"/>
          <p:cNvGrpSpPr/>
          <p:nvPr/>
        </p:nvGrpSpPr>
        <p:grpSpPr>
          <a:xfrm>
            <a:off x="3228956" y="1345103"/>
            <a:ext cx="533372" cy="533480"/>
            <a:chOff x="457200" y="1378813"/>
            <a:chExt cx="695400" cy="695450"/>
          </a:xfrm>
        </p:grpSpPr>
        <p:sp>
          <p:nvSpPr>
            <p:cNvPr id="3517" name="Google Shape;3517;p26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518" name="Google Shape;3518;p262"/>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519" name="Google Shape;3519;p262"/>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6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grpSp>
        <p:nvGrpSpPr>
          <p:cNvPr id="3521" name="Google Shape;3521;p262"/>
          <p:cNvGrpSpPr/>
          <p:nvPr/>
        </p:nvGrpSpPr>
        <p:grpSpPr>
          <a:xfrm>
            <a:off x="6134081" y="1345853"/>
            <a:ext cx="533372" cy="533480"/>
            <a:chOff x="457200" y="1378813"/>
            <a:chExt cx="695400" cy="695450"/>
          </a:xfrm>
        </p:grpSpPr>
        <p:sp>
          <p:nvSpPr>
            <p:cNvPr id="3522" name="Google Shape;3522;p262"/>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523" name="Google Shape;3523;p26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524" name="Google Shape;3524;p262"/>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6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3526" name="Google Shape;3526;p26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3527" name="Shape 3527"/>
        <p:cNvGrpSpPr/>
        <p:nvPr/>
      </p:nvGrpSpPr>
      <p:grpSpPr>
        <a:xfrm>
          <a:off x="0" y="0"/>
          <a:ext cx="0" cy="0"/>
          <a:chOff x="0" y="0"/>
          <a:chExt cx="0" cy="0"/>
        </a:xfrm>
      </p:grpSpPr>
      <p:sp>
        <p:nvSpPr>
          <p:cNvPr id="3528" name="Google Shape;3528;p2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9" name="Google Shape;3529;p2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30" name="Google Shape;3530;p2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31" name="Google Shape;3531;p2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32" name="Google Shape;3532;p2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3" name="Google Shape;3533;p263"/>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6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3535" name="Google Shape;3535;p263"/>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3536" name="Google Shape;3536;p263"/>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63"/>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6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3539" name="Google Shape;3539;p263"/>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540" name="Google Shape;3540;p263"/>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3541" name="Google Shape;3541;p263"/>
          <p:cNvGrpSpPr/>
          <p:nvPr/>
        </p:nvGrpSpPr>
        <p:grpSpPr>
          <a:xfrm>
            <a:off x="6134054" y="1345850"/>
            <a:ext cx="2298699" cy="533482"/>
            <a:chOff x="457164" y="1378809"/>
            <a:chExt cx="2997000" cy="695454"/>
          </a:xfrm>
        </p:grpSpPr>
        <p:sp>
          <p:nvSpPr>
            <p:cNvPr id="3542" name="Google Shape;3542;p263"/>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543" name="Google Shape;3543;p26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544" name="Google Shape;3544;p263"/>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6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3546" name="Google Shape;3546;p26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547" name="Google Shape;3547;p263"/>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3548" name="Google Shape;3548;p263"/>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3549" name="Google Shape;3549;p263"/>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ake a Break">
  <p:cSld name="CUSTOM_1">
    <p:spTree>
      <p:nvGrpSpPr>
        <p:cNvPr id="210" name="Shape 210"/>
        <p:cNvGrpSpPr/>
        <p:nvPr/>
      </p:nvGrpSpPr>
      <p:grpSpPr>
        <a:xfrm>
          <a:off x="0" y="0"/>
          <a:ext cx="0" cy="0"/>
          <a:chOff x="0" y="0"/>
          <a:chExt cx="0" cy="0"/>
        </a:xfrm>
      </p:grpSpPr>
      <p:pic>
        <p:nvPicPr>
          <p:cNvPr id="211" name="Google Shape;211;p27"/>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212" name="Google Shape;212;p27"/>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3550" name="Shape 3550"/>
        <p:cNvGrpSpPr/>
        <p:nvPr/>
      </p:nvGrpSpPr>
      <p:grpSpPr>
        <a:xfrm>
          <a:off x="0" y="0"/>
          <a:ext cx="0" cy="0"/>
          <a:chOff x="0" y="0"/>
          <a:chExt cx="0" cy="0"/>
        </a:xfrm>
      </p:grpSpPr>
      <p:pic>
        <p:nvPicPr>
          <p:cNvPr id="3551" name="Google Shape;3551;p264"/>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552" name="Google Shape;3552;p2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3" name="Google Shape;3553;p2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54" name="Google Shape;3554;p2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55" name="Google Shape;3555;p2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56" name="Google Shape;3556;p2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57" name="Google Shape;3557;p264"/>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558" name="Google Shape;3558;p264"/>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59" name="Google Shape;3559;p264"/>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0" name="Google Shape;3560;p264"/>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1" name="Google Shape;3561;p264"/>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3562" name="Google Shape;3562;p264"/>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563" name="Google Shape;3563;p264"/>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64"/>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3565" name="Google Shape;3565;p26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3566" name="Shape 3566"/>
        <p:cNvGrpSpPr/>
        <p:nvPr/>
      </p:nvGrpSpPr>
      <p:grpSpPr>
        <a:xfrm>
          <a:off x="0" y="0"/>
          <a:ext cx="0" cy="0"/>
          <a:chOff x="0" y="0"/>
          <a:chExt cx="0" cy="0"/>
        </a:xfrm>
      </p:grpSpPr>
      <p:grpSp>
        <p:nvGrpSpPr>
          <p:cNvPr id="3567" name="Google Shape;3567;p265"/>
          <p:cNvGrpSpPr/>
          <p:nvPr/>
        </p:nvGrpSpPr>
        <p:grpSpPr>
          <a:xfrm>
            <a:off x="453220" y="1424000"/>
            <a:ext cx="743726" cy="530949"/>
            <a:chOff x="453220" y="1424000"/>
            <a:chExt cx="743726" cy="530949"/>
          </a:xfrm>
        </p:grpSpPr>
        <p:sp>
          <p:nvSpPr>
            <p:cNvPr id="3568" name="Google Shape;3568;p26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569" name="Google Shape;3569;p26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570" name="Google Shape;3570;p265"/>
          <p:cNvGrpSpPr/>
          <p:nvPr/>
        </p:nvGrpSpPr>
        <p:grpSpPr>
          <a:xfrm>
            <a:off x="453233" y="2276300"/>
            <a:ext cx="743726" cy="530949"/>
            <a:chOff x="453233" y="2276300"/>
            <a:chExt cx="743726" cy="530949"/>
          </a:xfrm>
        </p:grpSpPr>
        <p:sp>
          <p:nvSpPr>
            <p:cNvPr id="3571" name="Google Shape;3571;p26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572" name="Google Shape;3572;p26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573" name="Google Shape;3573;p26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5" name="Google Shape;3575;p2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76" name="Google Shape;3576;p2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77" name="Google Shape;3577;p2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78" name="Google Shape;3578;p2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79" name="Google Shape;3579;p26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580" name="Google Shape;3580;p26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6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65"/>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3" name="Google Shape;3583;p265"/>
          <p:cNvGrpSpPr/>
          <p:nvPr/>
        </p:nvGrpSpPr>
        <p:grpSpPr>
          <a:xfrm>
            <a:off x="453233" y="3128588"/>
            <a:ext cx="743726" cy="530949"/>
            <a:chOff x="453233" y="3128588"/>
            <a:chExt cx="743726" cy="530949"/>
          </a:xfrm>
        </p:grpSpPr>
        <p:sp>
          <p:nvSpPr>
            <p:cNvPr id="3584" name="Google Shape;3584;p26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585" name="Google Shape;3585;p26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586" name="Google Shape;3586;p265"/>
          <p:cNvGrpSpPr/>
          <p:nvPr/>
        </p:nvGrpSpPr>
        <p:grpSpPr>
          <a:xfrm>
            <a:off x="453233" y="3952200"/>
            <a:ext cx="743726" cy="530949"/>
            <a:chOff x="453233" y="3952200"/>
            <a:chExt cx="743726" cy="530949"/>
          </a:xfrm>
        </p:grpSpPr>
        <p:sp>
          <p:nvSpPr>
            <p:cNvPr id="3587" name="Google Shape;3587;p26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588" name="Google Shape;3588;p26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589" name="Google Shape;3589;p26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590" name="Google Shape;3590;p26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591" name="Google Shape;3591;p26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592" name="Google Shape;3592;p26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3593" name="Shape 3593"/>
        <p:cNvGrpSpPr/>
        <p:nvPr/>
      </p:nvGrpSpPr>
      <p:grpSpPr>
        <a:xfrm>
          <a:off x="0" y="0"/>
          <a:ext cx="0" cy="0"/>
          <a:chOff x="0" y="0"/>
          <a:chExt cx="0" cy="0"/>
        </a:xfrm>
      </p:grpSpPr>
      <p:sp>
        <p:nvSpPr>
          <p:cNvPr id="3594" name="Google Shape;3594;p26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595" name="Google Shape;3595;p26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3596" name="Google Shape;3596;p26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597" name="Google Shape;3597;p26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3598" name="Google Shape;3598;p266"/>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0" name="Google Shape;3600;p2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01" name="Google Shape;3601;p2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02" name="Google Shape;3602;p2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03" name="Google Shape;3603;p2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4" name="Google Shape;3604;p26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05" name="Google Shape;3605;p266"/>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66"/>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6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608" name="Google Shape;3608;p26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3609" name="Google Shape;3609;p26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10" name="Google Shape;3610;p26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11" name="Google Shape;3611;p26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3612" name="Shape 3612"/>
        <p:cNvGrpSpPr/>
        <p:nvPr/>
      </p:nvGrpSpPr>
      <p:grpSpPr>
        <a:xfrm>
          <a:off x="0" y="0"/>
          <a:ext cx="0" cy="0"/>
          <a:chOff x="0" y="0"/>
          <a:chExt cx="0" cy="0"/>
        </a:xfrm>
      </p:grpSpPr>
      <p:sp>
        <p:nvSpPr>
          <p:cNvPr id="3613" name="Google Shape;3613;p26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614" name="Google Shape;3614;p26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3615" name="Google Shape;3615;p26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616" name="Google Shape;3616;p26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3617" name="Google Shape;3617;p267"/>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9" name="Google Shape;3619;p2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20" name="Google Shape;3620;p2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21" name="Google Shape;3621;p2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22" name="Google Shape;3622;p2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23" name="Google Shape;3623;p267"/>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67"/>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67"/>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6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627" name="Google Shape;3627;p26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3628" name="Google Shape;3628;p26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629" name="Google Shape;3629;p26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3630" name="Google Shape;3630;p267"/>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31" name="Google Shape;3631;p267"/>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32" name="Google Shape;3632;p267"/>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33" name="Google Shape;3633;p267"/>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34" name="Google Shape;3634;p26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3635" name="Shape 3635"/>
        <p:cNvGrpSpPr/>
        <p:nvPr/>
      </p:nvGrpSpPr>
      <p:grpSpPr>
        <a:xfrm>
          <a:off x="0" y="0"/>
          <a:ext cx="0" cy="0"/>
          <a:chOff x="0" y="0"/>
          <a:chExt cx="0" cy="0"/>
        </a:xfrm>
      </p:grpSpPr>
      <p:grpSp>
        <p:nvGrpSpPr>
          <p:cNvPr id="3636" name="Google Shape;3636;p268"/>
          <p:cNvGrpSpPr/>
          <p:nvPr/>
        </p:nvGrpSpPr>
        <p:grpSpPr>
          <a:xfrm>
            <a:off x="453220" y="1424000"/>
            <a:ext cx="743726" cy="530949"/>
            <a:chOff x="453220" y="1424000"/>
            <a:chExt cx="743726" cy="530949"/>
          </a:xfrm>
        </p:grpSpPr>
        <p:sp>
          <p:nvSpPr>
            <p:cNvPr id="3637" name="Google Shape;3637;p26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638" name="Google Shape;3638;p26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3639" name="Google Shape;3639;p26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640" name="Google Shape;3640;p26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3641" name="Google Shape;3641;p268"/>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3" name="Google Shape;3643;p2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44" name="Google Shape;3644;p2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45" name="Google Shape;3645;p2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46" name="Google Shape;3646;p2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47" name="Google Shape;3647;p268"/>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68"/>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6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650" name="Google Shape;3650;p26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3651" name="Google Shape;3651;p268"/>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52" name="Google Shape;3652;p268"/>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53" name="Google Shape;3653;p268"/>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54" name="Google Shape;3654;p26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3655" name="Shape 3655"/>
        <p:cNvGrpSpPr/>
        <p:nvPr/>
      </p:nvGrpSpPr>
      <p:grpSpPr>
        <a:xfrm>
          <a:off x="0" y="0"/>
          <a:ext cx="0" cy="0"/>
          <a:chOff x="0" y="0"/>
          <a:chExt cx="0" cy="0"/>
        </a:xfrm>
      </p:grpSpPr>
      <p:sp>
        <p:nvSpPr>
          <p:cNvPr id="3656" name="Google Shape;3656;p26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657" name="Google Shape;3657;p26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3658" name="Google Shape;3658;p26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659" name="Google Shape;3659;p26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3660" name="Google Shape;3660;p269"/>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2" name="Google Shape;3662;p2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63" name="Google Shape;3663;p2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64" name="Google Shape;3664;p2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65" name="Google Shape;3665;p2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66" name="Google Shape;3666;p269"/>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69"/>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69"/>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6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670" name="Google Shape;3670;p26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3671" name="Google Shape;3671;p26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672" name="Google Shape;3672;p26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3673" name="Google Shape;3673;p26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74" name="Google Shape;3674;p26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75" name="Google Shape;3675;p26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76" name="Google Shape;3676;p269"/>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77" name="Google Shape;3677;p26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3678" name="Shape 3678"/>
        <p:cNvGrpSpPr/>
        <p:nvPr/>
      </p:nvGrpSpPr>
      <p:grpSpPr>
        <a:xfrm>
          <a:off x="0" y="0"/>
          <a:ext cx="0" cy="0"/>
          <a:chOff x="0" y="0"/>
          <a:chExt cx="0" cy="0"/>
        </a:xfrm>
      </p:grpSpPr>
      <p:grpSp>
        <p:nvGrpSpPr>
          <p:cNvPr id="3679" name="Google Shape;3679;p270"/>
          <p:cNvGrpSpPr/>
          <p:nvPr/>
        </p:nvGrpSpPr>
        <p:grpSpPr>
          <a:xfrm>
            <a:off x="453395" y="1396850"/>
            <a:ext cx="743726" cy="530949"/>
            <a:chOff x="453220" y="1424000"/>
            <a:chExt cx="743726" cy="530949"/>
          </a:xfrm>
        </p:grpSpPr>
        <p:sp>
          <p:nvSpPr>
            <p:cNvPr id="3680" name="Google Shape;3680;p27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681" name="Google Shape;3681;p27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3682" name="Google Shape;3682;p270"/>
          <p:cNvGrpSpPr/>
          <p:nvPr/>
        </p:nvGrpSpPr>
        <p:grpSpPr>
          <a:xfrm>
            <a:off x="453408" y="2249150"/>
            <a:ext cx="743726" cy="530949"/>
            <a:chOff x="453233" y="2276300"/>
            <a:chExt cx="743726" cy="530949"/>
          </a:xfrm>
        </p:grpSpPr>
        <p:sp>
          <p:nvSpPr>
            <p:cNvPr id="3683" name="Google Shape;3683;p27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684" name="Google Shape;3684;p27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3685" name="Google Shape;3685;p270"/>
          <p:cNvSpPr/>
          <p:nvPr/>
        </p:nvSpPr>
        <p:spPr>
          <a:xfrm>
            <a:off x="1352725" y="13516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7" name="Google Shape;3687;p2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88" name="Google Shape;3688;p2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89" name="Google Shape;3689;p2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90" name="Google Shape;3690;p2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91" name="Google Shape;3691;p270"/>
          <p:cNvSpPr/>
          <p:nvPr/>
        </p:nvSpPr>
        <p:spPr>
          <a:xfrm>
            <a:off x="1352725" y="220398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70"/>
          <p:cNvSpPr/>
          <p:nvPr/>
        </p:nvSpPr>
        <p:spPr>
          <a:xfrm>
            <a:off x="1352725" y="30467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3" name="Google Shape;3693;p270"/>
          <p:cNvGrpSpPr/>
          <p:nvPr/>
        </p:nvGrpSpPr>
        <p:grpSpPr>
          <a:xfrm>
            <a:off x="453408" y="3101438"/>
            <a:ext cx="743726" cy="530949"/>
            <a:chOff x="453233" y="3128588"/>
            <a:chExt cx="743726" cy="530949"/>
          </a:xfrm>
        </p:grpSpPr>
        <p:sp>
          <p:nvSpPr>
            <p:cNvPr id="3694" name="Google Shape;3694;p27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3695" name="Google Shape;3695;p27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3696" name="Google Shape;3696;p270"/>
          <p:cNvSpPr txBox="1"/>
          <p:nvPr>
            <p:ph idx="2" type="subTitle"/>
          </p:nvPr>
        </p:nvSpPr>
        <p:spPr>
          <a:xfrm>
            <a:off x="175" y="13732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97" name="Google Shape;3697;p270"/>
          <p:cNvSpPr txBox="1"/>
          <p:nvPr>
            <p:ph idx="3"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98" name="Google Shape;3698;p270"/>
          <p:cNvSpPr txBox="1"/>
          <p:nvPr>
            <p:ph idx="4"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699" name="Google Shape;3699;p27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3700" name="Shape 3700"/>
        <p:cNvGrpSpPr/>
        <p:nvPr/>
      </p:nvGrpSpPr>
      <p:grpSpPr>
        <a:xfrm>
          <a:off x="0" y="0"/>
          <a:ext cx="0" cy="0"/>
          <a:chOff x="0" y="0"/>
          <a:chExt cx="0" cy="0"/>
        </a:xfrm>
      </p:grpSpPr>
      <p:sp>
        <p:nvSpPr>
          <p:cNvPr id="3701" name="Google Shape;3701;p271"/>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3703" name="Google Shape;3703;p2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04" name="Google Shape;3704;p2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05" name="Google Shape;3705;p2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06" name="Google Shape;3706;p2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07" name="Google Shape;3707;p271"/>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08" name="Google Shape;3708;p271"/>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71"/>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71"/>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71"/>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12" name="Google Shape;3712;p271"/>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13" name="Google Shape;3713;p271"/>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14" name="Google Shape;3714;p271"/>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71"/>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grpSp>
        <p:nvGrpSpPr>
          <p:cNvPr id="3716" name="Google Shape;3716;p271"/>
          <p:cNvGrpSpPr/>
          <p:nvPr/>
        </p:nvGrpSpPr>
        <p:grpSpPr>
          <a:xfrm>
            <a:off x="450683" y="1358000"/>
            <a:ext cx="743726" cy="530949"/>
            <a:chOff x="450683" y="1358000"/>
            <a:chExt cx="743726" cy="530949"/>
          </a:xfrm>
        </p:grpSpPr>
        <p:sp>
          <p:nvSpPr>
            <p:cNvPr id="3717" name="Google Shape;3717;p27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3718" name="Google Shape;3718;p27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3719" name="Google Shape;3719;p27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3720" name="Google Shape;3720;p27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3721" name="Google Shape;3721;p27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3722" name="Google Shape;3722;p27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3723" name="Google Shape;3723;p271"/>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3724" name="Google Shape;3724;p271"/>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3725" name="Google Shape;3725;p271"/>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3726" name="Google Shape;3726;p271"/>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3727" name="Google Shape;3727;p271"/>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3728" name="Shape 3728"/>
        <p:cNvGrpSpPr/>
        <p:nvPr/>
      </p:nvGrpSpPr>
      <p:grpSpPr>
        <a:xfrm>
          <a:off x="0" y="0"/>
          <a:ext cx="0" cy="0"/>
          <a:chOff x="0" y="0"/>
          <a:chExt cx="0" cy="0"/>
        </a:xfrm>
      </p:grpSpPr>
      <p:sp>
        <p:nvSpPr>
          <p:cNvPr id="3729" name="Google Shape;3729;p272"/>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3731" name="Google Shape;3731;p2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2" name="Google Shape;3732;p2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3" name="Google Shape;3733;p2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34" name="Google Shape;3734;p2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35" name="Google Shape;3735;p272"/>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36" name="Google Shape;3736;p272"/>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72"/>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72"/>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72"/>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40" name="Google Shape;3740;p272"/>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41" name="Google Shape;3741;p272"/>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42" name="Google Shape;3742;p272"/>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72"/>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44" name="Google Shape;3744;p27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745" name="Google Shape;3745;p272"/>
          <p:cNvGrpSpPr/>
          <p:nvPr/>
        </p:nvGrpSpPr>
        <p:grpSpPr>
          <a:xfrm>
            <a:off x="453220" y="1347800"/>
            <a:ext cx="743726" cy="530949"/>
            <a:chOff x="453220" y="1347800"/>
            <a:chExt cx="743726" cy="530949"/>
          </a:xfrm>
        </p:grpSpPr>
        <p:sp>
          <p:nvSpPr>
            <p:cNvPr id="3746" name="Google Shape;3746;p272"/>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747" name="Google Shape;3747;p272"/>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3748" name="Google Shape;3748;p272"/>
          <p:cNvGrpSpPr/>
          <p:nvPr/>
        </p:nvGrpSpPr>
        <p:grpSpPr>
          <a:xfrm>
            <a:off x="453233" y="2758813"/>
            <a:ext cx="743726" cy="530949"/>
            <a:chOff x="453233" y="2200100"/>
            <a:chExt cx="743726" cy="530949"/>
          </a:xfrm>
        </p:grpSpPr>
        <p:sp>
          <p:nvSpPr>
            <p:cNvPr id="3749" name="Google Shape;3749;p272"/>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750" name="Google Shape;3750;p272"/>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3751" name="Google Shape;3751;p272"/>
          <p:cNvGrpSpPr/>
          <p:nvPr/>
        </p:nvGrpSpPr>
        <p:grpSpPr>
          <a:xfrm>
            <a:off x="453233" y="3442525"/>
            <a:ext cx="743726" cy="530949"/>
            <a:chOff x="453233" y="3052388"/>
            <a:chExt cx="743726" cy="530949"/>
          </a:xfrm>
        </p:grpSpPr>
        <p:sp>
          <p:nvSpPr>
            <p:cNvPr id="3752" name="Google Shape;3752;p272"/>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753" name="Google Shape;3753;p272"/>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3754" name="Google Shape;3754;p272"/>
          <p:cNvGrpSpPr/>
          <p:nvPr/>
        </p:nvGrpSpPr>
        <p:grpSpPr>
          <a:xfrm>
            <a:off x="453233" y="4126238"/>
            <a:ext cx="743726" cy="530949"/>
            <a:chOff x="453233" y="3876000"/>
            <a:chExt cx="743726" cy="530949"/>
          </a:xfrm>
        </p:grpSpPr>
        <p:sp>
          <p:nvSpPr>
            <p:cNvPr id="3755" name="Google Shape;3755;p272"/>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756" name="Google Shape;3756;p272"/>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3757" name="Google Shape;3757;p272"/>
          <p:cNvGrpSpPr/>
          <p:nvPr/>
        </p:nvGrpSpPr>
        <p:grpSpPr>
          <a:xfrm>
            <a:off x="453220" y="2042925"/>
            <a:ext cx="743726" cy="530949"/>
            <a:chOff x="453220" y="1347800"/>
            <a:chExt cx="743726" cy="530949"/>
          </a:xfrm>
        </p:grpSpPr>
        <p:sp>
          <p:nvSpPr>
            <p:cNvPr id="3758" name="Google Shape;3758;p272"/>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3759" name="Google Shape;3759;p272"/>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3760" name="Shape 3760"/>
        <p:cNvGrpSpPr/>
        <p:nvPr/>
      </p:nvGrpSpPr>
      <p:grpSpPr>
        <a:xfrm>
          <a:off x="0" y="0"/>
          <a:ext cx="0" cy="0"/>
          <a:chOff x="0" y="0"/>
          <a:chExt cx="0" cy="0"/>
        </a:xfrm>
      </p:grpSpPr>
      <p:sp>
        <p:nvSpPr>
          <p:cNvPr id="3761" name="Google Shape;3761;p273"/>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3763" name="Google Shape;3763;p2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64" name="Google Shape;3764;p2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65" name="Google Shape;3765;p2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66" name="Google Shape;3766;p2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67" name="Google Shape;3767;p27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68" name="Google Shape;3768;p273"/>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73"/>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7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71" name="Google Shape;3771;p27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772" name="Google Shape;3772;p27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3773" name="Google Shape;3773;p27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3774" name="Google Shape;3774;p27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3775" name="Google Shape;3775;p27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3776" name="Google Shape;3776;p27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3777" name="Google Shape;3777;p27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3778" name="Google Shape;3778;p27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Take Away">
  <p:cSld name="CUSTOM_8">
    <p:spTree>
      <p:nvGrpSpPr>
        <p:cNvPr id="213" name="Shape 213"/>
        <p:cNvGrpSpPr/>
        <p:nvPr/>
      </p:nvGrpSpPr>
      <p:grpSpPr>
        <a:xfrm>
          <a:off x="0" y="0"/>
          <a:ext cx="0" cy="0"/>
          <a:chOff x="0" y="0"/>
          <a:chExt cx="0" cy="0"/>
        </a:xfrm>
      </p:grpSpPr>
      <p:pic>
        <p:nvPicPr>
          <p:cNvPr id="214" name="Google Shape;214;p28"/>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215" name="Google Shape;215;p28"/>
          <p:cNvSpPr/>
          <p:nvPr/>
        </p:nvSpPr>
        <p:spPr>
          <a:xfrm>
            <a:off x="3846700" y="1602800"/>
            <a:ext cx="1165800" cy="174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FFFFFF"/>
                </a:highlight>
              </a:rPr>
              <a:t>X</a:t>
            </a:r>
            <a:endParaRPr>
              <a:solidFill>
                <a:srgbClr val="FFFFFF"/>
              </a:solidFill>
              <a:highlight>
                <a:srgbClr val="FFFFFF"/>
              </a:highlight>
            </a:endParaRPr>
          </a:p>
        </p:txBody>
      </p:sp>
      <p:sp>
        <p:nvSpPr>
          <p:cNvPr id="216" name="Google Shape;216;p28"/>
          <p:cNvSpPr/>
          <p:nvPr/>
        </p:nvSpPr>
        <p:spPr>
          <a:xfrm>
            <a:off x="3999100" y="2287625"/>
            <a:ext cx="1246500" cy="121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FFFFFF"/>
                </a:highlight>
              </a:rPr>
              <a:t>X</a:t>
            </a:r>
            <a:endParaRPr>
              <a:solidFill>
                <a:srgbClr val="FFFFFF"/>
              </a:solidFill>
              <a:highlight>
                <a:srgbClr val="FFFFFF"/>
              </a:highlight>
            </a:endParaRPr>
          </a:p>
        </p:txBody>
      </p:sp>
      <p:sp>
        <p:nvSpPr>
          <p:cNvPr id="217" name="Google Shape;217;p28"/>
          <p:cNvSpPr txBox="1"/>
          <p:nvPr/>
        </p:nvSpPr>
        <p:spPr>
          <a:xfrm>
            <a:off x="3791800" y="2192850"/>
            <a:ext cx="1661100" cy="7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900">
                <a:latin typeface="Oswald"/>
                <a:ea typeface="Oswald"/>
                <a:cs typeface="Oswald"/>
                <a:sym typeface="Oswald"/>
              </a:rPr>
              <a:t>RECAP</a:t>
            </a:r>
            <a:endParaRPr sz="3900">
              <a:latin typeface="Oswald"/>
              <a:ea typeface="Oswald"/>
              <a:cs typeface="Oswald"/>
              <a:sym typeface="Oswa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3779" name="Shape 3779"/>
        <p:cNvGrpSpPr/>
        <p:nvPr/>
      </p:nvGrpSpPr>
      <p:grpSpPr>
        <a:xfrm>
          <a:off x="0" y="0"/>
          <a:ext cx="0" cy="0"/>
          <a:chOff x="0" y="0"/>
          <a:chExt cx="0" cy="0"/>
        </a:xfrm>
      </p:grpSpPr>
      <p:sp>
        <p:nvSpPr>
          <p:cNvPr id="3780" name="Google Shape;3780;p274"/>
          <p:cNvSpPr/>
          <p:nvPr/>
        </p:nvSpPr>
        <p:spPr>
          <a:xfrm>
            <a:off x="1141275" y="123782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1" name="Google Shape;3781;p27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3782" name="Google Shape;3782;p27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783" name="Google Shape;3783;p2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84" name="Google Shape;3784;p27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3785" name="Google Shape;3785;p274"/>
          <p:cNvSpPr/>
          <p:nvPr/>
        </p:nvSpPr>
        <p:spPr>
          <a:xfrm>
            <a:off x="1141350" y="182890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74"/>
          <p:cNvSpPr/>
          <p:nvPr/>
        </p:nvSpPr>
        <p:spPr>
          <a:xfrm>
            <a:off x="1141350" y="24199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74"/>
          <p:cNvSpPr/>
          <p:nvPr/>
        </p:nvSpPr>
        <p:spPr>
          <a:xfrm>
            <a:off x="1141350" y="30110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74"/>
          <p:cNvSpPr/>
          <p:nvPr/>
        </p:nvSpPr>
        <p:spPr>
          <a:xfrm>
            <a:off x="1141275" y="36021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74"/>
          <p:cNvSpPr/>
          <p:nvPr/>
        </p:nvSpPr>
        <p:spPr>
          <a:xfrm>
            <a:off x="1141350" y="41932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3791" name="Google Shape;3791;p2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92" name="Google Shape;3792;p274"/>
          <p:cNvGrpSpPr/>
          <p:nvPr/>
        </p:nvGrpSpPr>
        <p:grpSpPr>
          <a:xfrm>
            <a:off x="429795" y="1274754"/>
            <a:ext cx="577822" cy="412443"/>
            <a:chOff x="453224" y="1424000"/>
            <a:chExt cx="510985" cy="364800"/>
          </a:xfrm>
        </p:grpSpPr>
        <p:sp>
          <p:nvSpPr>
            <p:cNvPr id="3793" name="Google Shape;3793;p27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794" name="Google Shape;3794;p27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795" name="Google Shape;3795;p274"/>
          <p:cNvGrpSpPr/>
          <p:nvPr/>
        </p:nvGrpSpPr>
        <p:grpSpPr>
          <a:xfrm>
            <a:off x="429795" y="1865844"/>
            <a:ext cx="577822" cy="412443"/>
            <a:chOff x="453224" y="1424000"/>
            <a:chExt cx="510985" cy="364800"/>
          </a:xfrm>
        </p:grpSpPr>
        <p:sp>
          <p:nvSpPr>
            <p:cNvPr id="3796" name="Google Shape;3796;p27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797" name="Google Shape;3797;p27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798" name="Google Shape;3798;p274"/>
          <p:cNvGrpSpPr/>
          <p:nvPr/>
        </p:nvGrpSpPr>
        <p:grpSpPr>
          <a:xfrm>
            <a:off x="429795" y="2456934"/>
            <a:ext cx="577822" cy="412443"/>
            <a:chOff x="453224" y="1424000"/>
            <a:chExt cx="510985" cy="364800"/>
          </a:xfrm>
        </p:grpSpPr>
        <p:sp>
          <p:nvSpPr>
            <p:cNvPr id="3799" name="Google Shape;3799;p27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00" name="Google Shape;3800;p27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801" name="Google Shape;3801;p274"/>
          <p:cNvGrpSpPr/>
          <p:nvPr/>
        </p:nvGrpSpPr>
        <p:grpSpPr>
          <a:xfrm>
            <a:off x="429795" y="3048024"/>
            <a:ext cx="577822" cy="412443"/>
            <a:chOff x="453224" y="1424000"/>
            <a:chExt cx="510985" cy="364800"/>
          </a:xfrm>
        </p:grpSpPr>
        <p:sp>
          <p:nvSpPr>
            <p:cNvPr id="3802" name="Google Shape;3802;p27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03" name="Google Shape;3803;p27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804" name="Google Shape;3804;p274"/>
          <p:cNvGrpSpPr/>
          <p:nvPr/>
        </p:nvGrpSpPr>
        <p:grpSpPr>
          <a:xfrm>
            <a:off x="429795" y="3639114"/>
            <a:ext cx="577822" cy="412443"/>
            <a:chOff x="453224" y="1424000"/>
            <a:chExt cx="510985" cy="364800"/>
          </a:xfrm>
        </p:grpSpPr>
        <p:sp>
          <p:nvSpPr>
            <p:cNvPr id="3805" name="Google Shape;3805;p27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06" name="Google Shape;3806;p27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807" name="Google Shape;3807;p274"/>
          <p:cNvGrpSpPr/>
          <p:nvPr/>
        </p:nvGrpSpPr>
        <p:grpSpPr>
          <a:xfrm>
            <a:off x="429795" y="4230204"/>
            <a:ext cx="577822" cy="412443"/>
            <a:chOff x="453224" y="1424000"/>
            <a:chExt cx="510985" cy="364800"/>
          </a:xfrm>
        </p:grpSpPr>
        <p:sp>
          <p:nvSpPr>
            <p:cNvPr id="3808" name="Google Shape;3808;p27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09" name="Google Shape;3809;p27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10" name="Google Shape;3810;p27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11" name="Google Shape;3811;p27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12" name="Google Shape;3812;p27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13" name="Google Shape;3813;p27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14" name="Google Shape;3814;p27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15" name="Google Shape;3815;p27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16" name="Google Shape;3816;p2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3817" name="Shape 3817"/>
        <p:cNvGrpSpPr/>
        <p:nvPr/>
      </p:nvGrpSpPr>
      <p:grpSpPr>
        <a:xfrm>
          <a:off x="0" y="0"/>
          <a:ext cx="0" cy="0"/>
          <a:chOff x="0" y="0"/>
          <a:chExt cx="0" cy="0"/>
        </a:xfrm>
      </p:grpSpPr>
      <p:cxnSp>
        <p:nvCxnSpPr>
          <p:cNvPr id="3818" name="Google Shape;3818;p27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3819" name="Google Shape;3819;p27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820" name="Google Shape;3820;p2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21" name="Google Shape;3821;p27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3822" name="Google Shape;3822;p2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3823" name="Google Shape;3823;p2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4" name="Google Shape;3824;p275"/>
          <p:cNvSpPr/>
          <p:nvPr/>
        </p:nvSpPr>
        <p:spPr>
          <a:xfrm>
            <a:off x="1045025" y="431966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5" name="Google Shape;3825;p275"/>
          <p:cNvGrpSpPr/>
          <p:nvPr/>
        </p:nvGrpSpPr>
        <p:grpSpPr>
          <a:xfrm>
            <a:off x="445468" y="4367943"/>
            <a:ext cx="491946" cy="359019"/>
            <a:chOff x="463425" y="1453125"/>
            <a:chExt cx="735125" cy="513838"/>
          </a:xfrm>
        </p:grpSpPr>
        <p:sp>
          <p:nvSpPr>
            <p:cNvPr id="3826" name="Google Shape;3826;p27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27" name="Google Shape;3827;p27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28" name="Google Shape;3828;p27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29" name="Google Shape;3829;p275"/>
          <p:cNvSpPr/>
          <p:nvPr/>
        </p:nvSpPr>
        <p:spPr>
          <a:xfrm>
            <a:off x="1045025" y="3783948"/>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275"/>
          <p:cNvGrpSpPr/>
          <p:nvPr/>
        </p:nvGrpSpPr>
        <p:grpSpPr>
          <a:xfrm>
            <a:off x="445468" y="3832229"/>
            <a:ext cx="491946" cy="359019"/>
            <a:chOff x="463425" y="1453125"/>
            <a:chExt cx="735125" cy="513838"/>
          </a:xfrm>
        </p:grpSpPr>
        <p:sp>
          <p:nvSpPr>
            <p:cNvPr id="3831" name="Google Shape;3831;p27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32" name="Google Shape;3832;p27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33" name="Google Shape;3833;p27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34" name="Google Shape;3834;p275"/>
          <p:cNvSpPr/>
          <p:nvPr/>
        </p:nvSpPr>
        <p:spPr>
          <a:xfrm>
            <a:off x="1045025" y="324823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5" name="Google Shape;3835;p275"/>
          <p:cNvGrpSpPr/>
          <p:nvPr/>
        </p:nvGrpSpPr>
        <p:grpSpPr>
          <a:xfrm>
            <a:off x="445468" y="3296514"/>
            <a:ext cx="491946" cy="359019"/>
            <a:chOff x="463425" y="1453125"/>
            <a:chExt cx="735125" cy="513838"/>
          </a:xfrm>
        </p:grpSpPr>
        <p:sp>
          <p:nvSpPr>
            <p:cNvPr id="3836" name="Google Shape;3836;p27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37" name="Google Shape;3837;p27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38" name="Google Shape;3838;p27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39" name="Google Shape;3839;p275"/>
          <p:cNvSpPr/>
          <p:nvPr/>
        </p:nvSpPr>
        <p:spPr>
          <a:xfrm>
            <a:off x="1045025" y="2712519"/>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275"/>
          <p:cNvGrpSpPr/>
          <p:nvPr/>
        </p:nvGrpSpPr>
        <p:grpSpPr>
          <a:xfrm>
            <a:off x="445468" y="2760799"/>
            <a:ext cx="491946" cy="359019"/>
            <a:chOff x="463425" y="1453125"/>
            <a:chExt cx="735125" cy="513838"/>
          </a:xfrm>
        </p:grpSpPr>
        <p:sp>
          <p:nvSpPr>
            <p:cNvPr id="3841" name="Google Shape;3841;p27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42" name="Google Shape;3842;p27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43" name="Google Shape;3843;p27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44" name="Google Shape;3844;p275"/>
          <p:cNvSpPr/>
          <p:nvPr/>
        </p:nvSpPr>
        <p:spPr>
          <a:xfrm>
            <a:off x="1045025" y="2176804"/>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5" name="Google Shape;3845;p275"/>
          <p:cNvGrpSpPr/>
          <p:nvPr/>
        </p:nvGrpSpPr>
        <p:grpSpPr>
          <a:xfrm>
            <a:off x="445468" y="2225085"/>
            <a:ext cx="491946" cy="359019"/>
            <a:chOff x="463425" y="1453125"/>
            <a:chExt cx="735125" cy="513838"/>
          </a:xfrm>
        </p:grpSpPr>
        <p:sp>
          <p:nvSpPr>
            <p:cNvPr id="3846" name="Google Shape;3846;p27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47" name="Google Shape;3847;p27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48" name="Google Shape;3848;p27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49" name="Google Shape;3849;p275"/>
          <p:cNvSpPr/>
          <p:nvPr/>
        </p:nvSpPr>
        <p:spPr>
          <a:xfrm>
            <a:off x="1045025" y="1641090"/>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0" name="Google Shape;3850;p275"/>
          <p:cNvGrpSpPr/>
          <p:nvPr/>
        </p:nvGrpSpPr>
        <p:grpSpPr>
          <a:xfrm>
            <a:off x="445468" y="1689370"/>
            <a:ext cx="491946" cy="359019"/>
            <a:chOff x="463425" y="1453125"/>
            <a:chExt cx="735125" cy="513838"/>
          </a:xfrm>
        </p:grpSpPr>
        <p:sp>
          <p:nvSpPr>
            <p:cNvPr id="3851" name="Google Shape;3851;p27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52" name="Google Shape;3852;p27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53" name="Google Shape;3853;p27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54" name="Google Shape;3854;p275"/>
          <p:cNvSpPr/>
          <p:nvPr/>
        </p:nvSpPr>
        <p:spPr>
          <a:xfrm>
            <a:off x="1045025" y="110537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275"/>
          <p:cNvGrpSpPr/>
          <p:nvPr/>
        </p:nvGrpSpPr>
        <p:grpSpPr>
          <a:xfrm>
            <a:off x="445468" y="1153656"/>
            <a:ext cx="491946" cy="359019"/>
            <a:chOff x="463425" y="1453125"/>
            <a:chExt cx="735125" cy="513838"/>
          </a:xfrm>
        </p:grpSpPr>
        <p:sp>
          <p:nvSpPr>
            <p:cNvPr id="3856" name="Google Shape;3856;p27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57" name="Google Shape;3857;p27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58" name="Google Shape;3858;p27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59" name="Google Shape;3859;p2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3860" name="Shape 3860"/>
        <p:cNvGrpSpPr/>
        <p:nvPr/>
      </p:nvGrpSpPr>
      <p:grpSpPr>
        <a:xfrm>
          <a:off x="0" y="0"/>
          <a:ext cx="0" cy="0"/>
          <a:chOff x="0" y="0"/>
          <a:chExt cx="0" cy="0"/>
        </a:xfrm>
      </p:grpSpPr>
      <p:cxnSp>
        <p:nvCxnSpPr>
          <p:cNvPr id="3861" name="Google Shape;3861;p27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3862" name="Google Shape;3862;p27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863" name="Google Shape;3863;p2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64" name="Google Shape;3864;p27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3865" name="Google Shape;3865;p2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3866" name="Google Shape;3866;p2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7" name="Google Shape;3867;p276"/>
          <p:cNvSpPr/>
          <p:nvPr/>
        </p:nvSpPr>
        <p:spPr>
          <a:xfrm>
            <a:off x="1044989" y="3937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8" name="Google Shape;3868;p276"/>
          <p:cNvGrpSpPr/>
          <p:nvPr/>
        </p:nvGrpSpPr>
        <p:grpSpPr>
          <a:xfrm>
            <a:off x="467219" y="3979913"/>
            <a:ext cx="433430" cy="316319"/>
            <a:chOff x="463425" y="1453125"/>
            <a:chExt cx="735125" cy="513838"/>
          </a:xfrm>
        </p:grpSpPr>
        <p:sp>
          <p:nvSpPr>
            <p:cNvPr id="3869" name="Google Shape;3869;p27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70" name="Google Shape;3870;p27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71" name="Google Shape;3871;p276"/>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72" name="Google Shape;3872;p276"/>
          <p:cNvSpPr/>
          <p:nvPr/>
        </p:nvSpPr>
        <p:spPr>
          <a:xfrm>
            <a:off x="1044989" y="3465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3" name="Google Shape;3873;p276"/>
          <p:cNvGrpSpPr/>
          <p:nvPr/>
        </p:nvGrpSpPr>
        <p:grpSpPr>
          <a:xfrm>
            <a:off x="467219" y="3507913"/>
            <a:ext cx="433430" cy="316319"/>
            <a:chOff x="463425" y="1453125"/>
            <a:chExt cx="735125" cy="513838"/>
          </a:xfrm>
        </p:grpSpPr>
        <p:sp>
          <p:nvSpPr>
            <p:cNvPr id="3874" name="Google Shape;3874;p27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75" name="Google Shape;3875;p27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76" name="Google Shape;3876;p276"/>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77" name="Google Shape;3877;p276"/>
          <p:cNvSpPr/>
          <p:nvPr/>
        </p:nvSpPr>
        <p:spPr>
          <a:xfrm>
            <a:off x="1044989" y="2993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8" name="Google Shape;3878;p276"/>
          <p:cNvGrpSpPr/>
          <p:nvPr/>
        </p:nvGrpSpPr>
        <p:grpSpPr>
          <a:xfrm>
            <a:off x="467219" y="3035913"/>
            <a:ext cx="433430" cy="316319"/>
            <a:chOff x="463425" y="1453125"/>
            <a:chExt cx="735125" cy="513838"/>
          </a:xfrm>
        </p:grpSpPr>
        <p:sp>
          <p:nvSpPr>
            <p:cNvPr id="3879" name="Google Shape;3879;p27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80" name="Google Shape;3880;p27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81" name="Google Shape;3881;p276"/>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82" name="Google Shape;3882;p276"/>
          <p:cNvSpPr/>
          <p:nvPr/>
        </p:nvSpPr>
        <p:spPr>
          <a:xfrm>
            <a:off x="1044989" y="2521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3" name="Google Shape;3883;p276"/>
          <p:cNvGrpSpPr/>
          <p:nvPr/>
        </p:nvGrpSpPr>
        <p:grpSpPr>
          <a:xfrm>
            <a:off x="467219" y="2563912"/>
            <a:ext cx="433430" cy="316319"/>
            <a:chOff x="463425" y="1453125"/>
            <a:chExt cx="735125" cy="513838"/>
          </a:xfrm>
        </p:grpSpPr>
        <p:sp>
          <p:nvSpPr>
            <p:cNvPr id="3884" name="Google Shape;3884;p27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85" name="Google Shape;3885;p27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86" name="Google Shape;3886;p276"/>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87" name="Google Shape;3887;p276"/>
          <p:cNvSpPr/>
          <p:nvPr/>
        </p:nvSpPr>
        <p:spPr>
          <a:xfrm>
            <a:off x="1044989" y="2049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8" name="Google Shape;3888;p276"/>
          <p:cNvGrpSpPr/>
          <p:nvPr/>
        </p:nvGrpSpPr>
        <p:grpSpPr>
          <a:xfrm>
            <a:off x="467219" y="2091912"/>
            <a:ext cx="433430" cy="316319"/>
            <a:chOff x="463425" y="1453125"/>
            <a:chExt cx="735125" cy="513838"/>
          </a:xfrm>
        </p:grpSpPr>
        <p:sp>
          <p:nvSpPr>
            <p:cNvPr id="3889" name="Google Shape;3889;p27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90" name="Google Shape;3890;p27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91" name="Google Shape;3891;p276"/>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92" name="Google Shape;3892;p276"/>
          <p:cNvSpPr/>
          <p:nvPr/>
        </p:nvSpPr>
        <p:spPr>
          <a:xfrm>
            <a:off x="1044989" y="1577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3" name="Google Shape;3893;p276"/>
          <p:cNvGrpSpPr/>
          <p:nvPr/>
        </p:nvGrpSpPr>
        <p:grpSpPr>
          <a:xfrm>
            <a:off x="467219" y="1619912"/>
            <a:ext cx="433430" cy="316319"/>
            <a:chOff x="463425" y="1453125"/>
            <a:chExt cx="735125" cy="513838"/>
          </a:xfrm>
        </p:grpSpPr>
        <p:sp>
          <p:nvSpPr>
            <p:cNvPr id="3894" name="Google Shape;3894;p27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895" name="Google Shape;3895;p27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896" name="Google Shape;3896;p276"/>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897" name="Google Shape;3897;p276"/>
          <p:cNvSpPr/>
          <p:nvPr/>
        </p:nvSpPr>
        <p:spPr>
          <a:xfrm>
            <a:off x="1044989" y="1105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8" name="Google Shape;3898;p276"/>
          <p:cNvGrpSpPr/>
          <p:nvPr/>
        </p:nvGrpSpPr>
        <p:grpSpPr>
          <a:xfrm>
            <a:off x="467219" y="1147912"/>
            <a:ext cx="433430" cy="316319"/>
            <a:chOff x="463425" y="1453125"/>
            <a:chExt cx="735125" cy="513838"/>
          </a:xfrm>
        </p:grpSpPr>
        <p:sp>
          <p:nvSpPr>
            <p:cNvPr id="3899" name="Google Shape;3899;p27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00" name="Google Shape;3900;p27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901" name="Google Shape;3901;p276"/>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902" name="Google Shape;3902;p276"/>
          <p:cNvSpPr/>
          <p:nvPr/>
        </p:nvSpPr>
        <p:spPr>
          <a:xfrm>
            <a:off x="1044989" y="44172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3" name="Google Shape;3903;p276"/>
          <p:cNvGrpSpPr/>
          <p:nvPr/>
        </p:nvGrpSpPr>
        <p:grpSpPr>
          <a:xfrm>
            <a:off x="467219" y="4459810"/>
            <a:ext cx="433430" cy="316319"/>
            <a:chOff x="463425" y="1453125"/>
            <a:chExt cx="735125" cy="513838"/>
          </a:xfrm>
        </p:grpSpPr>
        <p:sp>
          <p:nvSpPr>
            <p:cNvPr id="3904" name="Google Shape;3904;p27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05" name="Google Shape;3905;p27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906" name="Google Shape;3906;p276"/>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907" name="Google Shape;3907;p2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3908" name="Shape 3908"/>
        <p:cNvGrpSpPr/>
        <p:nvPr/>
      </p:nvGrpSpPr>
      <p:grpSpPr>
        <a:xfrm>
          <a:off x="0" y="0"/>
          <a:ext cx="0" cy="0"/>
          <a:chOff x="0" y="0"/>
          <a:chExt cx="0" cy="0"/>
        </a:xfrm>
      </p:grpSpPr>
      <p:cxnSp>
        <p:nvCxnSpPr>
          <p:cNvPr id="3909" name="Google Shape;3909;p27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3910" name="Google Shape;3910;p27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911" name="Google Shape;3911;p2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12" name="Google Shape;3912;p27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3913" name="Google Shape;3913;p2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3914" name="Google Shape;3914;p277"/>
          <p:cNvGrpSpPr/>
          <p:nvPr/>
        </p:nvGrpSpPr>
        <p:grpSpPr>
          <a:xfrm>
            <a:off x="290151" y="835207"/>
            <a:ext cx="402187" cy="293504"/>
            <a:chOff x="463425" y="1453125"/>
            <a:chExt cx="735125" cy="513838"/>
          </a:xfrm>
        </p:grpSpPr>
        <p:sp>
          <p:nvSpPr>
            <p:cNvPr id="3915" name="Google Shape;3915;p2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16" name="Google Shape;3916;p2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917" name="Google Shape;3917;p277"/>
          <p:cNvSpPr/>
          <p:nvPr/>
        </p:nvSpPr>
        <p:spPr>
          <a:xfrm>
            <a:off x="780373" y="8004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77"/>
          <p:cNvSpPr/>
          <p:nvPr/>
        </p:nvSpPr>
        <p:spPr>
          <a:xfrm>
            <a:off x="780373" y="124201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77"/>
          <p:cNvSpPr/>
          <p:nvPr/>
        </p:nvSpPr>
        <p:spPr>
          <a:xfrm>
            <a:off x="780373" y="168355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77"/>
          <p:cNvSpPr/>
          <p:nvPr/>
        </p:nvSpPr>
        <p:spPr>
          <a:xfrm>
            <a:off x="780373" y="212508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77"/>
          <p:cNvSpPr/>
          <p:nvPr/>
        </p:nvSpPr>
        <p:spPr>
          <a:xfrm>
            <a:off x="780373" y="256662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77"/>
          <p:cNvSpPr/>
          <p:nvPr/>
        </p:nvSpPr>
        <p:spPr>
          <a:xfrm>
            <a:off x="780373" y="300816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77"/>
          <p:cNvSpPr/>
          <p:nvPr/>
        </p:nvSpPr>
        <p:spPr>
          <a:xfrm>
            <a:off x="780373" y="344970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77"/>
          <p:cNvSpPr/>
          <p:nvPr/>
        </p:nvSpPr>
        <p:spPr>
          <a:xfrm>
            <a:off x="780373" y="389123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77"/>
          <p:cNvSpPr/>
          <p:nvPr/>
        </p:nvSpPr>
        <p:spPr>
          <a:xfrm>
            <a:off x="780373" y="43327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6" name="Google Shape;3926;p277"/>
          <p:cNvGrpSpPr/>
          <p:nvPr/>
        </p:nvGrpSpPr>
        <p:grpSpPr>
          <a:xfrm>
            <a:off x="290151" y="1276878"/>
            <a:ext cx="402187" cy="293504"/>
            <a:chOff x="463425" y="1453125"/>
            <a:chExt cx="735125" cy="513838"/>
          </a:xfrm>
        </p:grpSpPr>
        <p:sp>
          <p:nvSpPr>
            <p:cNvPr id="3927" name="Google Shape;3927;p2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28" name="Google Shape;3928;p2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929" name="Google Shape;3929;p277"/>
          <p:cNvGrpSpPr/>
          <p:nvPr/>
        </p:nvGrpSpPr>
        <p:grpSpPr>
          <a:xfrm>
            <a:off x="290151" y="1718548"/>
            <a:ext cx="402187" cy="293504"/>
            <a:chOff x="463425" y="1453125"/>
            <a:chExt cx="735125" cy="513838"/>
          </a:xfrm>
        </p:grpSpPr>
        <p:sp>
          <p:nvSpPr>
            <p:cNvPr id="3930" name="Google Shape;3930;p2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31" name="Google Shape;3931;p2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932" name="Google Shape;3932;p277"/>
          <p:cNvGrpSpPr/>
          <p:nvPr/>
        </p:nvGrpSpPr>
        <p:grpSpPr>
          <a:xfrm>
            <a:off x="290151" y="2160219"/>
            <a:ext cx="402187" cy="293504"/>
            <a:chOff x="463425" y="1453125"/>
            <a:chExt cx="735125" cy="513838"/>
          </a:xfrm>
        </p:grpSpPr>
        <p:sp>
          <p:nvSpPr>
            <p:cNvPr id="3933" name="Google Shape;3933;p2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34" name="Google Shape;3934;p2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935" name="Google Shape;3935;p277"/>
          <p:cNvGrpSpPr/>
          <p:nvPr/>
        </p:nvGrpSpPr>
        <p:grpSpPr>
          <a:xfrm>
            <a:off x="290151" y="2601890"/>
            <a:ext cx="402187" cy="293504"/>
            <a:chOff x="463425" y="1453125"/>
            <a:chExt cx="735125" cy="513838"/>
          </a:xfrm>
        </p:grpSpPr>
        <p:sp>
          <p:nvSpPr>
            <p:cNvPr id="3936" name="Google Shape;3936;p2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37" name="Google Shape;3937;p2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938" name="Google Shape;3938;p277"/>
          <p:cNvGrpSpPr/>
          <p:nvPr/>
        </p:nvGrpSpPr>
        <p:grpSpPr>
          <a:xfrm>
            <a:off x="290151" y="3043561"/>
            <a:ext cx="402187" cy="293504"/>
            <a:chOff x="463425" y="1453125"/>
            <a:chExt cx="735125" cy="513838"/>
          </a:xfrm>
        </p:grpSpPr>
        <p:sp>
          <p:nvSpPr>
            <p:cNvPr id="3939" name="Google Shape;3939;p2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40" name="Google Shape;3940;p2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941" name="Google Shape;3941;p277"/>
          <p:cNvGrpSpPr/>
          <p:nvPr/>
        </p:nvGrpSpPr>
        <p:grpSpPr>
          <a:xfrm>
            <a:off x="290151" y="3485231"/>
            <a:ext cx="402187" cy="293504"/>
            <a:chOff x="463425" y="1453125"/>
            <a:chExt cx="735125" cy="513838"/>
          </a:xfrm>
        </p:grpSpPr>
        <p:sp>
          <p:nvSpPr>
            <p:cNvPr id="3942" name="Google Shape;3942;p2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43" name="Google Shape;3943;p2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944" name="Google Shape;3944;p277"/>
          <p:cNvGrpSpPr/>
          <p:nvPr/>
        </p:nvGrpSpPr>
        <p:grpSpPr>
          <a:xfrm>
            <a:off x="290151" y="3926902"/>
            <a:ext cx="402187" cy="293504"/>
            <a:chOff x="463425" y="1453125"/>
            <a:chExt cx="735125" cy="513838"/>
          </a:xfrm>
        </p:grpSpPr>
        <p:sp>
          <p:nvSpPr>
            <p:cNvPr id="3945" name="Google Shape;3945;p2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46" name="Google Shape;3946;p2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3947" name="Google Shape;3947;p277"/>
          <p:cNvGrpSpPr/>
          <p:nvPr/>
        </p:nvGrpSpPr>
        <p:grpSpPr>
          <a:xfrm>
            <a:off x="290151" y="4368573"/>
            <a:ext cx="402187" cy="293504"/>
            <a:chOff x="463425" y="1453125"/>
            <a:chExt cx="735125" cy="513838"/>
          </a:xfrm>
        </p:grpSpPr>
        <p:sp>
          <p:nvSpPr>
            <p:cNvPr id="3948" name="Google Shape;3948;p27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49" name="Google Shape;3949;p27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3950" name="Google Shape;3950;p277"/>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951" name="Google Shape;3951;p277"/>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952" name="Google Shape;3952;p277"/>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953" name="Google Shape;3953;p277"/>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954" name="Google Shape;3954;p277"/>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955" name="Google Shape;3955;p277"/>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956" name="Google Shape;3956;p277"/>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957" name="Google Shape;3957;p277"/>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958" name="Google Shape;3958;p277"/>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3959" name="Google Shape;3959;p2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3960" name="Shape 3960"/>
        <p:cNvGrpSpPr/>
        <p:nvPr/>
      </p:nvGrpSpPr>
      <p:grpSpPr>
        <a:xfrm>
          <a:off x="0" y="0"/>
          <a:ext cx="0" cy="0"/>
          <a:chOff x="0" y="0"/>
          <a:chExt cx="0" cy="0"/>
        </a:xfrm>
      </p:grpSpPr>
      <p:pic>
        <p:nvPicPr>
          <p:cNvPr id="3961" name="Google Shape;3961;p2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962" name="Google Shape;3962;p27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3" name="Google Shape;3963;p2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964" name="Google Shape;3964;p27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3965" name="Google Shape;3965;p27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3966" name="Google Shape;3966;p278"/>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3967" name="Google Shape;3967;p2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3968" name="Shape 3968"/>
        <p:cNvGrpSpPr/>
        <p:nvPr/>
      </p:nvGrpSpPr>
      <p:grpSpPr>
        <a:xfrm>
          <a:off x="0" y="0"/>
          <a:ext cx="0" cy="0"/>
          <a:chOff x="0" y="0"/>
          <a:chExt cx="0" cy="0"/>
        </a:xfrm>
      </p:grpSpPr>
      <p:pic>
        <p:nvPicPr>
          <p:cNvPr id="3969" name="Google Shape;3969;p2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970" name="Google Shape;3970;p279"/>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1" name="Google Shape;3971;p2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972" name="Google Shape;3972;p279"/>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3973" name="Google Shape;3973;p279"/>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3974" name="Google Shape;3974;p279"/>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3975" name="Google Shape;3975;p2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3976" name="Shape 3976"/>
        <p:cNvGrpSpPr/>
        <p:nvPr/>
      </p:nvGrpSpPr>
      <p:grpSpPr>
        <a:xfrm>
          <a:off x="0" y="0"/>
          <a:ext cx="0" cy="0"/>
          <a:chOff x="0" y="0"/>
          <a:chExt cx="0" cy="0"/>
        </a:xfrm>
      </p:grpSpPr>
      <p:pic>
        <p:nvPicPr>
          <p:cNvPr id="3977" name="Google Shape;3977;p2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978" name="Google Shape;3978;p2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979" name="Google Shape;3979;p2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980" name="Google Shape;3980;p280"/>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3981" name="Google Shape;3981;p280"/>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2" name="Google Shape;3982;p280"/>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3983" name="Shape 3983"/>
        <p:cNvGrpSpPr/>
        <p:nvPr/>
      </p:nvGrpSpPr>
      <p:grpSpPr>
        <a:xfrm>
          <a:off x="0" y="0"/>
          <a:ext cx="0" cy="0"/>
          <a:chOff x="0" y="0"/>
          <a:chExt cx="0" cy="0"/>
        </a:xfrm>
      </p:grpSpPr>
      <p:pic>
        <p:nvPicPr>
          <p:cNvPr id="3984" name="Google Shape;3984;p281"/>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3985" name="Google Shape;3985;p2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3986" name="Shape 3986"/>
        <p:cNvGrpSpPr/>
        <p:nvPr/>
      </p:nvGrpSpPr>
      <p:grpSpPr>
        <a:xfrm>
          <a:off x="0" y="0"/>
          <a:ext cx="0" cy="0"/>
          <a:chOff x="0" y="0"/>
          <a:chExt cx="0" cy="0"/>
        </a:xfrm>
      </p:grpSpPr>
      <p:pic>
        <p:nvPicPr>
          <p:cNvPr id="3987" name="Google Shape;3987;p2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988" name="Google Shape;3988;p2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989" name="Google Shape;3989;p28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3990" name="Google Shape;3990;p282"/>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3991" name="Google Shape;3991;p2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3992" name="Shape 3992"/>
        <p:cNvGrpSpPr/>
        <p:nvPr/>
      </p:nvGrpSpPr>
      <p:grpSpPr>
        <a:xfrm>
          <a:off x="0" y="0"/>
          <a:ext cx="0" cy="0"/>
          <a:chOff x="0" y="0"/>
          <a:chExt cx="0" cy="0"/>
        </a:xfrm>
      </p:grpSpPr>
      <p:pic>
        <p:nvPicPr>
          <p:cNvPr id="3993" name="Google Shape;3993;p283"/>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3994" name="Google Shape;3994;p283"/>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83"/>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83"/>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3997" name="Google Shape;3997;p2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2">
  <p:cSld name="CUSTOM_17_2_1_1_2_3">
    <p:spTree>
      <p:nvGrpSpPr>
        <p:cNvPr id="218" name="Shape 218"/>
        <p:cNvGrpSpPr/>
        <p:nvPr/>
      </p:nvGrpSpPr>
      <p:grpSpPr>
        <a:xfrm>
          <a:off x="0" y="0"/>
          <a:ext cx="0" cy="0"/>
          <a:chOff x="0" y="0"/>
          <a:chExt cx="0" cy="0"/>
        </a:xfrm>
      </p:grpSpPr>
      <p:pic>
        <p:nvPicPr>
          <p:cNvPr id="219" name="Google Shape;219;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0" name="Google Shape;220;p29"/>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1" name="Google Shape;221;p29"/>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2" name="Google Shape;222;p29"/>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3998" name="Shape 3998"/>
        <p:cNvGrpSpPr/>
        <p:nvPr/>
      </p:nvGrpSpPr>
      <p:grpSpPr>
        <a:xfrm>
          <a:off x="0" y="0"/>
          <a:ext cx="0" cy="0"/>
          <a:chOff x="0" y="0"/>
          <a:chExt cx="0" cy="0"/>
        </a:xfrm>
      </p:grpSpPr>
      <p:pic>
        <p:nvPicPr>
          <p:cNvPr id="3999" name="Google Shape;3999;p28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000" name="Google Shape;4000;p284"/>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4001" name="Google Shape;4001;p284"/>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4002" name="Google Shape;4002;p284"/>
          <p:cNvGrpSpPr/>
          <p:nvPr/>
        </p:nvGrpSpPr>
        <p:grpSpPr>
          <a:xfrm>
            <a:off x="3972318" y="1347350"/>
            <a:ext cx="1051285" cy="920372"/>
            <a:chOff x="587700" y="-13400"/>
            <a:chExt cx="5735325" cy="5021125"/>
          </a:xfrm>
        </p:grpSpPr>
        <p:sp>
          <p:nvSpPr>
            <p:cNvPr id="4003" name="Google Shape;4003;p284"/>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84"/>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84"/>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84"/>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84"/>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8" name="Google Shape;4008;p284"/>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
        <p:nvSpPr>
          <p:cNvPr id="4009" name="Google Shape;4009;p2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4010" name="Shape 4010"/>
        <p:cNvGrpSpPr/>
        <p:nvPr/>
      </p:nvGrpSpPr>
      <p:grpSpPr>
        <a:xfrm>
          <a:off x="0" y="0"/>
          <a:ext cx="0" cy="0"/>
          <a:chOff x="0" y="0"/>
          <a:chExt cx="0" cy="0"/>
        </a:xfrm>
      </p:grpSpPr>
      <p:pic>
        <p:nvPicPr>
          <p:cNvPr id="4011" name="Google Shape;4011;p28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012" name="Google Shape;4012;p285"/>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85"/>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015" name="Google Shape;4015;p285"/>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16" name="Google Shape;4016;p2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4017" name="Shape 4017"/>
        <p:cNvGrpSpPr/>
        <p:nvPr/>
      </p:nvGrpSpPr>
      <p:grpSpPr>
        <a:xfrm>
          <a:off x="0" y="0"/>
          <a:ext cx="0" cy="0"/>
          <a:chOff x="0" y="0"/>
          <a:chExt cx="0" cy="0"/>
        </a:xfrm>
      </p:grpSpPr>
      <p:pic>
        <p:nvPicPr>
          <p:cNvPr id="4018" name="Google Shape;4018;p28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019" name="Google Shape;4019;p2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020" name="Google Shape;4020;p286"/>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86"/>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86"/>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4023" name="Google Shape;4023;p286"/>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4024" name="Google Shape;4024;p286"/>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4025" name="Shape 4025"/>
        <p:cNvGrpSpPr/>
        <p:nvPr/>
      </p:nvGrpSpPr>
      <p:grpSpPr>
        <a:xfrm>
          <a:off x="0" y="0"/>
          <a:ext cx="0" cy="0"/>
          <a:chOff x="0" y="0"/>
          <a:chExt cx="0" cy="0"/>
        </a:xfrm>
      </p:grpSpPr>
      <p:pic>
        <p:nvPicPr>
          <p:cNvPr id="4026" name="Google Shape;4026;p28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4027" name="Google Shape;4027;p287"/>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4028" name="Google Shape;4028;p287"/>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029" name="Google Shape;4029;p2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030" name="Google Shape;4030;p287"/>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4031" name="Google Shape;4031;p287"/>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4032" name="Google Shape;4032;p2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4033" name="Shape 4033"/>
        <p:cNvGrpSpPr/>
        <p:nvPr/>
      </p:nvGrpSpPr>
      <p:grpSpPr>
        <a:xfrm>
          <a:off x="0" y="0"/>
          <a:ext cx="0" cy="0"/>
          <a:chOff x="0" y="0"/>
          <a:chExt cx="0" cy="0"/>
        </a:xfrm>
      </p:grpSpPr>
      <p:pic>
        <p:nvPicPr>
          <p:cNvPr id="4034" name="Google Shape;4034;p2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035" name="Google Shape;4035;p288"/>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036" name="Google Shape;4036;p2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37" name="Google Shape;4037;p288"/>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4038" name="Google Shape;4038;p2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039" name="Google Shape;4039;p288"/>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4040" name="Shape 4040"/>
        <p:cNvGrpSpPr/>
        <p:nvPr/>
      </p:nvGrpSpPr>
      <p:grpSpPr>
        <a:xfrm>
          <a:off x="0" y="0"/>
          <a:ext cx="0" cy="0"/>
          <a:chOff x="0" y="0"/>
          <a:chExt cx="0" cy="0"/>
        </a:xfrm>
      </p:grpSpPr>
      <p:pic>
        <p:nvPicPr>
          <p:cNvPr id="4041" name="Google Shape;4041;p289"/>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4042" name="Google Shape;4042;p2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4043" name="Google Shape;4043;p289"/>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4044" name="Google Shape;4044;p289"/>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4045" name="Google Shape;4045;p289"/>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89"/>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89"/>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4048" name="Shape 4048"/>
        <p:cNvGrpSpPr/>
        <p:nvPr/>
      </p:nvGrpSpPr>
      <p:grpSpPr>
        <a:xfrm>
          <a:off x="0" y="0"/>
          <a:ext cx="0" cy="0"/>
          <a:chOff x="0" y="0"/>
          <a:chExt cx="0" cy="0"/>
        </a:xfrm>
      </p:grpSpPr>
      <p:pic>
        <p:nvPicPr>
          <p:cNvPr id="4049" name="Google Shape;4049;p2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050" name="Google Shape;4050;p29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4051" name="Google Shape;4051;p29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4052" name="Google Shape;4052;p290"/>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4053" name="Google Shape;4053;p2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54" name="Google Shape;4054;p2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4055" name="Shape 4055"/>
        <p:cNvGrpSpPr/>
        <p:nvPr/>
      </p:nvGrpSpPr>
      <p:grpSpPr>
        <a:xfrm>
          <a:off x="0" y="0"/>
          <a:ext cx="0" cy="0"/>
          <a:chOff x="0" y="0"/>
          <a:chExt cx="0" cy="0"/>
        </a:xfrm>
      </p:grpSpPr>
      <p:pic>
        <p:nvPicPr>
          <p:cNvPr id="4056" name="Google Shape;4056;p2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057" name="Google Shape;4057;p291"/>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058" name="Google Shape;4058;p2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4059" name="Google Shape;4059;p291"/>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4060" name="Google Shape;4060;p291"/>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4061" name="Google Shape;4061;p2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4062" name="Shape 4062"/>
        <p:cNvGrpSpPr/>
        <p:nvPr/>
      </p:nvGrpSpPr>
      <p:grpSpPr>
        <a:xfrm>
          <a:off x="0" y="0"/>
          <a:ext cx="0" cy="0"/>
          <a:chOff x="0" y="0"/>
          <a:chExt cx="0" cy="0"/>
        </a:xfrm>
      </p:grpSpPr>
      <p:cxnSp>
        <p:nvCxnSpPr>
          <p:cNvPr id="4063" name="Google Shape;4063;p2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64" name="Google Shape;4064;p2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65" name="Google Shape;4065;p2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066" name="Google Shape;4066;p292"/>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4067" name="Google Shape;4067;p292"/>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8" name="Google Shape;4068;p292"/>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4069" name="Google Shape;4069;p292"/>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4070" name="Google Shape;4070;p292"/>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9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4072" name="Google Shape;4072;p2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4073" name="Shape 4073"/>
        <p:cNvGrpSpPr/>
        <p:nvPr/>
      </p:nvGrpSpPr>
      <p:grpSpPr>
        <a:xfrm>
          <a:off x="0" y="0"/>
          <a:ext cx="0" cy="0"/>
          <a:chOff x="0" y="0"/>
          <a:chExt cx="0" cy="0"/>
        </a:xfrm>
      </p:grpSpPr>
      <p:cxnSp>
        <p:nvCxnSpPr>
          <p:cNvPr id="4074" name="Google Shape;4074;p2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75" name="Google Shape;4075;p2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76" name="Google Shape;4076;p2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077" name="Google Shape;4077;p29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078" name="Google Shape;4078;p29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9" name="Google Shape;4079;p29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4080" name="Google Shape;4080;p29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4081" name="Google Shape;4081;p29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9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4083" name="Google Shape;4083;p2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all Attention Slide 1">
  <p:cSld name="CUSTOM_2_3_1_1_3_1_1_2_1_1">
    <p:spTree>
      <p:nvGrpSpPr>
        <p:cNvPr id="223" name="Shape 223"/>
        <p:cNvGrpSpPr/>
        <p:nvPr/>
      </p:nvGrpSpPr>
      <p:grpSpPr>
        <a:xfrm>
          <a:off x="0" y="0"/>
          <a:ext cx="0" cy="0"/>
          <a:chOff x="0" y="0"/>
          <a:chExt cx="0" cy="0"/>
        </a:xfrm>
      </p:grpSpPr>
      <p:pic>
        <p:nvPicPr>
          <p:cNvPr id="224" name="Google Shape;224;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5" name="Google Shape;225;p30"/>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30"/>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227" name="Google Shape;227;p3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228" name="Google Shape;228;p30"/>
          <p:cNvSpPr txBox="1"/>
          <p:nvPr>
            <p:ph type="title"/>
          </p:nvPr>
        </p:nvSpPr>
        <p:spPr>
          <a:xfrm>
            <a:off x="0" y="274800"/>
            <a:ext cx="9144000" cy="4593900"/>
          </a:xfrm>
          <a:prstGeom prst="rect">
            <a:avLst/>
          </a:prstGeom>
        </p:spPr>
        <p:txBody>
          <a:bodyPr anchorCtr="0" anchor="ctr" bIns="457200" lIns="2377425" spcFirstLastPara="1" rIns="91425" wrap="square" tIns="457200">
            <a:norm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4084" name="Shape 4084"/>
        <p:cNvGrpSpPr/>
        <p:nvPr/>
      </p:nvGrpSpPr>
      <p:grpSpPr>
        <a:xfrm>
          <a:off x="0" y="0"/>
          <a:ext cx="0" cy="0"/>
          <a:chOff x="0" y="0"/>
          <a:chExt cx="0" cy="0"/>
        </a:xfrm>
      </p:grpSpPr>
      <p:cxnSp>
        <p:nvCxnSpPr>
          <p:cNvPr id="4085" name="Google Shape;4085;p2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86" name="Google Shape;4086;p2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87" name="Google Shape;4087;p2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088" name="Google Shape;4088;p29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089" name="Google Shape;4089;p294"/>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0" name="Google Shape;4090;p29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4091" name="Google Shape;4091;p29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4092" name="Google Shape;4092;p294"/>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9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4094" name="Google Shape;4094;p294"/>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4095" name="Google Shape;4095;p2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4096" name="Shape 4096"/>
        <p:cNvGrpSpPr/>
        <p:nvPr/>
      </p:nvGrpSpPr>
      <p:grpSpPr>
        <a:xfrm>
          <a:off x="0" y="0"/>
          <a:ext cx="0" cy="0"/>
          <a:chOff x="0" y="0"/>
          <a:chExt cx="0" cy="0"/>
        </a:xfrm>
      </p:grpSpPr>
      <p:cxnSp>
        <p:nvCxnSpPr>
          <p:cNvPr id="4097" name="Google Shape;4097;p2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98" name="Google Shape;4098;p2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99" name="Google Shape;4099;p2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100" name="Google Shape;4100;p29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101" name="Google Shape;4101;p29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2" name="Google Shape;4102;p29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4103" name="Google Shape;4103;p29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4104" name="Google Shape;4104;p29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9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4106" name="Google Shape;4106;p29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4107" name="Google Shape;4107;p2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4108" name="Shape 4108"/>
        <p:cNvGrpSpPr/>
        <p:nvPr/>
      </p:nvGrpSpPr>
      <p:grpSpPr>
        <a:xfrm>
          <a:off x="0" y="0"/>
          <a:ext cx="0" cy="0"/>
          <a:chOff x="0" y="0"/>
          <a:chExt cx="0" cy="0"/>
        </a:xfrm>
      </p:grpSpPr>
      <p:cxnSp>
        <p:nvCxnSpPr>
          <p:cNvPr id="4109" name="Google Shape;4109;p2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10" name="Google Shape;4110;p2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11" name="Google Shape;4111;p2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112" name="Google Shape;4112;p29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113" name="Google Shape;4113;p29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4114" name="Google Shape;4114;p29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4115" name="Google Shape;4115;p29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4116" name="Google Shape;4116;p296"/>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4117" name="Google Shape;4117;p29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9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4120" name="Shape 4120"/>
        <p:cNvGrpSpPr/>
        <p:nvPr/>
      </p:nvGrpSpPr>
      <p:grpSpPr>
        <a:xfrm>
          <a:off x="0" y="0"/>
          <a:ext cx="0" cy="0"/>
          <a:chOff x="0" y="0"/>
          <a:chExt cx="0" cy="0"/>
        </a:xfrm>
      </p:grpSpPr>
      <p:cxnSp>
        <p:nvCxnSpPr>
          <p:cNvPr id="4121" name="Google Shape;4121;p2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22" name="Google Shape;4122;p2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23" name="Google Shape;4123;p2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24" name="Google Shape;4124;p2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25" name="Google Shape;4125;p297"/>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126" name="Google Shape;4126;p297"/>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4127" name="Google Shape;4127;p297"/>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4128" name="Google Shape;4128;p297"/>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4129" name="Google Shape;4129;p297"/>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4130" name="Google Shape;4130;p297"/>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97"/>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4132" name="Shape 4132"/>
        <p:cNvGrpSpPr/>
        <p:nvPr/>
      </p:nvGrpSpPr>
      <p:grpSpPr>
        <a:xfrm>
          <a:off x="0" y="0"/>
          <a:ext cx="0" cy="0"/>
          <a:chOff x="0" y="0"/>
          <a:chExt cx="0" cy="0"/>
        </a:xfrm>
      </p:grpSpPr>
      <p:cxnSp>
        <p:nvCxnSpPr>
          <p:cNvPr id="4133" name="Google Shape;4133;p2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34" name="Google Shape;4134;p2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35" name="Google Shape;4135;p2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36" name="Google Shape;4136;p29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4137" name="Google Shape;4137;p298"/>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4138" name="Google Shape;4138;p298"/>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9" name="Google Shape;4139;p298"/>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4140" name="Google Shape;4140;p298"/>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4141" name="Google Shape;4141;p298"/>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4142" name="Google Shape;4142;p298"/>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4143" name="Google Shape;4143;p298"/>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4144" name="Google Shape;4144;p298"/>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98"/>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4146" name="Google Shape;4146;p298"/>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4147" name="Google Shape;4147;p298"/>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98"/>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4149" name="Google Shape;4149;p298"/>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98"/>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4151" name="Google Shape;4151;p2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4152" name="Shape 4152"/>
        <p:cNvGrpSpPr/>
        <p:nvPr/>
      </p:nvGrpSpPr>
      <p:grpSpPr>
        <a:xfrm>
          <a:off x="0" y="0"/>
          <a:ext cx="0" cy="0"/>
          <a:chOff x="0" y="0"/>
          <a:chExt cx="0" cy="0"/>
        </a:xfrm>
      </p:grpSpPr>
      <p:cxnSp>
        <p:nvCxnSpPr>
          <p:cNvPr id="4153" name="Google Shape;4153;p2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54" name="Google Shape;4154;p2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55" name="Google Shape;4155;p2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56" name="Google Shape;4156;p29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4157" name="Google Shape;4157;p299"/>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4158" name="Google Shape;4158;p299"/>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4159" name="Google Shape;4159;p2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4160" name="Shape 4160"/>
        <p:cNvGrpSpPr/>
        <p:nvPr/>
      </p:nvGrpSpPr>
      <p:grpSpPr>
        <a:xfrm>
          <a:off x="0" y="0"/>
          <a:ext cx="0" cy="0"/>
          <a:chOff x="0" y="0"/>
          <a:chExt cx="0" cy="0"/>
        </a:xfrm>
      </p:grpSpPr>
      <p:cxnSp>
        <p:nvCxnSpPr>
          <p:cNvPr id="4161" name="Google Shape;4161;p3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62" name="Google Shape;4162;p3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63" name="Google Shape;4163;p3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64" name="Google Shape;4164;p3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5" name="Google Shape;4165;p300"/>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4166" name="Google Shape;4166;p300"/>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167" name="Google Shape;4167;p300"/>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4168" name="Google Shape;4168;p300"/>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4169" name="Google Shape;4169;p300"/>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4170" name="Google Shape;4170;p300"/>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4171" name="Shape 4171"/>
        <p:cNvGrpSpPr/>
        <p:nvPr/>
      </p:nvGrpSpPr>
      <p:grpSpPr>
        <a:xfrm>
          <a:off x="0" y="0"/>
          <a:ext cx="0" cy="0"/>
          <a:chOff x="0" y="0"/>
          <a:chExt cx="0" cy="0"/>
        </a:xfrm>
      </p:grpSpPr>
      <p:pic>
        <p:nvPicPr>
          <p:cNvPr id="4172" name="Google Shape;4172;p3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73" name="Google Shape;4173;p30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01"/>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5" name="Google Shape;4175;p30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177" name="Google Shape;4177;p30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4178" name="Google Shape;4178;p301"/>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79" name="Google Shape;4179;p301"/>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4180" name="Google Shape;4180;p3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4181" name="Shape 4181"/>
        <p:cNvGrpSpPr/>
        <p:nvPr/>
      </p:nvGrpSpPr>
      <p:grpSpPr>
        <a:xfrm>
          <a:off x="0" y="0"/>
          <a:ext cx="0" cy="0"/>
          <a:chOff x="0" y="0"/>
          <a:chExt cx="0" cy="0"/>
        </a:xfrm>
      </p:grpSpPr>
      <p:pic>
        <p:nvPicPr>
          <p:cNvPr id="4182" name="Google Shape;4182;p30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83" name="Google Shape;4183;p30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0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186" name="Google Shape;4186;p302"/>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4187" name="Google Shape;4187;p302"/>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4188" name="Google Shape;4188;p302"/>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9" name="Google Shape;4189;p302"/>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4190" name="Google Shape;4190;p3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4191" name="Shape 4191"/>
        <p:cNvGrpSpPr/>
        <p:nvPr/>
      </p:nvGrpSpPr>
      <p:grpSpPr>
        <a:xfrm>
          <a:off x="0" y="0"/>
          <a:ext cx="0" cy="0"/>
          <a:chOff x="0" y="0"/>
          <a:chExt cx="0" cy="0"/>
        </a:xfrm>
      </p:grpSpPr>
      <p:pic>
        <p:nvPicPr>
          <p:cNvPr id="4192" name="Google Shape;4192;p303"/>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4193" name="Google Shape;4193;p303"/>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4194" name="Google Shape;4194;p3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195" name="Google Shape;4195;p303"/>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196" name="Google Shape;4196;p3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Time to Code Activity">
  <p:cSld name="CUSTOM_2_3_1_1_3_1_1_2_1_1_1_2_3_1_1">
    <p:spTree>
      <p:nvGrpSpPr>
        <p:cNvPr id="229" name="Shape 229"/>
        <p:cNvGrpSpPr/>
        <p:nvPr/>
      </p:nvGrpSpPr>
      <p:grpSpPr>
        <a:xfrm>
          <a:off x="0" y="0"/>
          <a:ext cx="0" cy="0"/>
          <a:chOff x="0" y="0"/>
          <a:chExt cx="0" cy="0"/>
        </a:xfrm>
      </p:grpSpPr>
      <p:pic>
        <p:nvPicPr>
          <p:cNvPr id="230" name="Google Shape;23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1" name="Google Shape;231;p3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232" name="Google Shape;232;p3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33" name="Google Shape;233;p31"/>
          <p:cNvSpPr txBox="1"/>
          <p:nvPr>
            <p:ph type="title"/>
          </p:nvPr>
        </p:nvSpPr>
        <p:spPr>
          <a:xfrm>
            <a:off x="-101100" y="4408125"/>
            <a:ext cx="8970300" cy="537000"/>
          </a:xfrm>
          <a:prstGeom prst="rect">
            <a:avLst/>
          </a:prstGeom>
        </p:spPr>
        <p:txBody>
          <a:bodyPr anchorCtr="0" anchor="t" bIns="0" lIns="457200" spcFirstLastPara="1" rIns="274300" wrap="square" tIns="9125">
            <a:norm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3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35" name="Google Shape;235;p31"/>
          <p:cNvSpPr txBox="1"/>
          <p:nvPr>
            <p:ph idx="2" type="title"/>
          </p:nvPr>
        </p:nvSpPr>
        <p:spPr>
          <a:xfrm>
            <a:off x="274325" y="2619925"/>
            <a:ext cx="8595300" cy="537000"/>
          </a:xfrm>
          <a:prstGeom prst="rect">
            <a:avLst/>
          </a:prstGeom>
        </p:spPr>
        <p:txBody>
          <a:bodyPr anchorCtr="0" anchor="t" bIns="0" lIns="0" spcFirstLastPara="1" rIns="0" wrap="square" tIns="0">
            <a:norm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36" name="Google Shape;236;p3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37" name="Google Shape;237;p3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38" name="Google Shape;238;p3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4197" name="Shape 4197"/>
        <p:cNvGrpSpPr/>
        <p:nvPr/>
      </p:nvGrpSpPr>
      <p:grpSpPr>
        <a:xfrm>
          <a:off x="0" y="0"/>
          <a:ext cx="0" cy="0"/>
          <a:chOff x="0" y="0"/>
          <a:chExt cx="0" cy="0"/>
        </a:xfrm>
      </p:grpSpPr>
      <p:sp>
        <p:nvSpPr>
          <p:cNvPr id="4198" name="Google Shape;4198;p3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199" name="Google Shape;4199;p3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00" name="Google Shape;4200;p30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01" name="Google Shape;4201;p304"/>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4202" name="Google Shape;4202;p304"/>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04"/>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4204" name="Google Shape;4204;p304"/>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5" name="Google Shape;4205;p304"/>
          <p:cNvGrpSpPr/>
          <p:nvPr/>
        </p:nvGrpSpPr>
        <p:grpSpPr>
          <a:xfrm>
            <a:off x="3228956" y="1345103"/>
            <a:ext cx="533372" cy="533480"/>
            <a:chOff x="457200" y="1378813"/>
            <a:chExt cx="695400" cy="695450"/>
          </a:xfrm>
        </p:grpSpPr>
        <p:sp>
          <p:nvSpPr>
            <p:cNvPr id="4206" name="Google Shape;4206;p30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07" name="Google Shape;4207;p304"/>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8" name="Google Shape;4208;p304"/>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9" name="Google Shape;4209;p304"/>
          <p:cNvGrpSpPr/>
          <p:nvPr/>
        </p:nvGrpSpPr>
        <p:grpSpPr>
          <a:xfrm>
            <a:off x="6134081" y="1345853"/>
            <a:ext cx="533372" cy="533480"/>
            <a:chOff x="457200" y="1378813"/>
            <a:chExt cx="695400" cy="695450"/>
          </a:xfrm>
        </p:grpSpPr>
        <p:sp>
          <p:nvSpPr>
            <p:cNvPr id="4210" name="Google Shape;4210;p304"/>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11" name="Google Shape;4211;p30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2" name="Google Shape;4212;p304"/>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04"/>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4" name="Google Shape;4214;p304"/>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5" name="Google Shape;4215;p304"/>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6" name="Google Shape;4216;p304"/>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17" name="Google Shape;4217;p3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18" name="Google Shape;4218;p30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4219" name="Google Shape;4219;p30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4220" name="Shape 4220"/>
        <p:cNvGrpSpPr/>
        <p:nvPr/>
      </p:nvGrpSpPr>
      <p:grpSpPr>
        <a:xfrm>
          <a:off x="0" y="0"/>
          <a:ext cx="0" cy="0"/>
          <a:chOff x="0" y="0"/>
          <a:chExt cx="0" cy="0"/>
        </a:xfrm>
      </p:grpSpPr>
      <p:sp>
        <p:nvSpPr>
          <p:cNvPr id="4221" name="Google Shape;4221;p30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223" name="Google Shape;4223;p3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4" name="Google Shape;4224;p30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4225" name="Google Shape;4225;p30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226" name="Google Shape;4226;p305"/>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4227" name="Google Shape;4227;p305"/>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4228" name="Google Shape;4228;p305"/>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4229" name="Google Shape;4229;p3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230" name="Google Shape;4230;p3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4231" name="Shape 4231"/>
        <p:cNvGrpSpPr/>
        <p:nvPr/>
      </p:nvGrpSpPr>
      <p:grpSpPr>
        <a:xfrm>
          <a:off x="0" y="0"/>
          <a:ext cx="0" cy="0"/>
          <a:chOff x="0" y="0"/>
          <a:chExt cx="0" cy="0"/>
        </a:xfrm>
      </p:grpSpPr>
      <p:sp>
        <p:nvSpPr>
          <p:cNvPr id="4232" name="Google Shape;4232;p30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234" name="Google Shape;4234;p30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5" name="Google Shape;4235;p30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4236" name="Google Shape;4236;p30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237" name="Google Shape;4237;p30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238" name="Google Shape;4238;p3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4239" name="Google Shape;4239;p306"/>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4240" name="Google Shape;4240;p306"/>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4241" name="Google Shape;4241;p3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4242" name="Shape 4242"/>
        <p:cNvGrpSpPr/>
        <p:nvPr/>
      </p:nvGrpSpPr>
      <p:grpSpPr>
        <a:xfrm>
          <a:off x="0" y="0"/>
          <a:ext cx="0" cy="0"/>
          <a:chOff x="0" y="0"/>
          <a:chExt cx="0" cy="0"/>
        </a:xfrm>
      </p:grpSpPr>
      <p:sp>
        <p:nvSpPr>
          <p:cNvPr id="4243" name="Google Shape;4243;p30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245" name="Google Shape;4245;p3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6" name="Google Shape;4246;p30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4247" name="Google Shape;4247;p30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248" name="Google Shape;4248;p30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249" name="Google Shape;4249;p3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250" name="Google Shape;4250;p3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251" name="Google Shape;4251;p307"/>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4252" name="Google Shape;4252;p307"/>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4253" name="Shape 4253"/>
        <p:cNvGrpSpPr/>
        <p:nvPr/>
      </p:nvGrpSpPr>
      <p:grpSpPr>
        <a:xfrm>
          <a:off x="0" y="0"/>
          <a:ext cx="0" cy="0"/>
          <a:chOff x="0" y="0"/>
          <a:chExt cx="0" cy="0"/>
        </a:xfrm>
      </p:grpSpPr>
      <p:sp>
        <p:nvSpPr>
          <p:cNvPr id="4254" name="Google Shape;4254;p30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256" name="Google Shape;4256;p3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7" name="Google Shape;4257;p30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4258" name="Google Shape;4258;p308"/>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259" name="Google Shape;4259;p308"/>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260" name="Google Shape;4260;p3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261" name="Google Shape;4261;p3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262" name="Google Shape;4262;p308"/>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4263" name="Google Shape;4263;p308"/>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4264" name="Shape 4264"/>
        <p:cNvGrpSpPr/>
        <p:nvPr/>
      </p:nvGrpSpPr>
      <p:grpSpPr>
        <a:xfrm>
          <a:off x="0" y="0"/>
          <a:ext cx="0" cy="0"/>
          <a:chOff x="0" y="0"/>
          <a:chExt cx="0" cy="0"/>
        </a:xfrm>
      </p:grpSpPr>
      <p:pic>
        <p:nvPicPr>
          <p:cNvPr id="4265" name="Google Shape;4265;p309"/>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4266" name="Google Shape;4266;p30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268" name="Google Shape;4268;p3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9" name="Google Shape;4269;p3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270" name="Google Shape;4270;p3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71" name="Google Shape;4271;p3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4272" name="Shape 4272"/>
        <p:cNvGrpSpPr/>
        <p:nvPr/>
      </p:nvGrpSpPr>
      <p:grpSpPr>
        <a:xfrm>
          <a:off x="0" y="0"/>
          <a:ext cx="0" cy="0"/>
          <a:chOff x="0" y="0"/>
          <a:chExt cx="0" cy="0"/>
        </a:xfrm>
      </p:grpSpPr>
      <p:pic>
        <p:nvPicPr>
          <p:cNvPr id="4273" name="Google Shape;4273;p3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74" name="Google Shape;4274;p310"/>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1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4276" name="Google Shape;4276;p31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4277" name="Google Shape;4277;p31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278" name="Google Shape;4278;p31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280" name="Google Shape;4280;p3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1" name="Google Shape;4281;p310"/>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4282" name="Google Shape;4282;p310"/>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83" name="Google Shape;4283;p310"/>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4284" name="Shape 4284"/>
        <p:cNvGrpSpPr/>
        <p:nvPr/>
      </p:nvGrpSpPr>
      <p:grpSpPr>
        <a:xfrm>
          <a:off x="0" y="0"/>
          <a:ext cx="0" cy="0"/>
          <a:chOff x="0" y="0"/>
          <a:chExt cx="0" cy="0"/>
        </a:xfrm>
      </p:grpSpPr>
      <p:sp>
        <p:nvSpPr>
          <p:cNvPr id="4285" name="Google Shape;4285;p3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286" name="Google Shape;4286;p3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87" name="Google Shape;4287;p311"/>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4288" name="Google Shape;4288;p3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4289" name="Shape 4289"/>
        <p:cNvGrpSpPr/>
        <p:nvPr/>
      </p:nvGrpSpPr>
      <p:grpSpPr>
        <a:xfrm>
          <a:off x="0" y="0"/>
          <a:ext cx="0" cy="0"/>
          <a:chOff x="0" y="0"/>
          <a:chExt cx="0" cy="0"/>
        </a:xfrm>
      </p:grpSpPr>
      <p:pic>
        <p:nvPicPr>
          <p:cNvPr id="4290" name="Google Shape;4290;p3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91" name="Google Shape;4291;p3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292" name="Google Shape;4292;p3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93" name="Google Shape;4293;p3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94" name="Google Shape;4294;p312"/>
          <p:cNvGrpSpPr/>
          <p:nvPr/>
        </p:nvGrpSpPr>
        <p:grpSpPr>
          <a:xfrm>
            <a:off x="4167150" y="1202575"/>
            <a:ext cx="809700" cy="809700"/>
            <a:chOff x="1457325" y="1219200"/>
            <a:chExt cx="809700" cy="809700"/>
          </a:xfrm>
        </p:grpSpPr>
        <p:sp>
          <p:nvSpPr>
            <p:cNvPr id="4295" name="Google Shape;4295;p312"/>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12"/>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7" name="Google Shape;4297;p312"/>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298" name="Google Shape;4298;p312"/>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4299" name="Shape 4299"/>
        <p:cNvGrpSpPr/>
        <p:nvPr/>
      </p:nvGrpSpPr>
      <p:grpSpPr>
        <a:xfrm>
          <a:off x="0" y="0"/>
          <a:ext cx="0" cy="0"/>
          <a:chOff x="0" y="0"/>
          <a:chExt cx="0" cy="0"/>
        </a:xfrm>
      </p:grpSpPr>
      <p:pic>
        <p:nvPicPr>
          <p:cNvPr id="4300" name="Google Shape;4300;p3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01" name="Google Shape;4301;p31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2" name="Google Shape;4302;p31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4303" name="Google Shape;4303;p31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4304" name="Google Shape;4304;p31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4305" name="Google Shape;4305;p3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306" name="Google Shape;4306;p313"/>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4307" name="Google Shape;4307;p3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Class Slack Channel Name">
  <p:cSld name="CUSTOM_17_2_1_2_2">
    <p:spTree>
      <p:nvGrpSpPr>
        <p:cNvPr id="239" name="Shape 239"/>
        <p:cNvGrpSpPr/>
        <p:nvPr/>
      </p:nvGrpSpPr>
      <p:grpSpPr>
        <a:xfrm>
          <a:off x="0" y="0"/>
          <a:ext cx="0" cy="0"/>
          <a:chOff x="0" y="0"/>
          <a:chExt cx="0" cy="0"/>
        </a:xfrm>
      </p:grpSpPr>
      <p:pic>
        <p:nvPicPr>
          <p:cNvPr id="240" name="Google Shape;240;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1" name="Google Shape;241;p32"/>
          <p:cNvSpPr txBox="1"/>
          <p:nvPr>
            <p:ph type="title"/>
          </p:nvPr>
        </p:nvSpPr>
        <p:spPr>
          <a:xfrm>
            <a:off x="237100" y="30028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2" name="Google Shape;242;p32"/>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2"/>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244" name="Google Shape;244;p32"/>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245" name="Google Shape;245;p32"/>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Activity Group DIscussion">
  <p:cSld name="CUSTOM_2_3_1_1_3_1_1_2_1_1_1_2_3_1_1_1_1">
    <p:spTree>
      <p:nvGrpSpPr>
        <p:cNvPr id="4308" name="Shape 4308"/>
        <p:cNvGrpSpPr/>
        <p:nvPr/>
      </p:nvGrpSpPr>
      <p:grpSpPr>
        <a:xfrm>
          <a:off x="0" y="0"/>
          <a:ext cx="0" cy="0"/>
          <a:chOff x="0" y="0"/>
          <a:chExt cx="0" cy="0"/>
        </a:xfrm>
      </p:grpSpPr>
      <p:pic>
        <p:nvPicPr>
          <p:cNvPr id="4309" name="Google Shape;4309;p3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10" name="Google Shape;4310;p31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1" name="Google Shape;4311;p31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cxnSp>
        <p:nvCxnSpPr>
          <p:cNvPr id="4312" name="Google Shape;4312;p31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4313" name="Google Shape;4313;p3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14" name="Google Shape;4314;p31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FFFFFF"/>
                </a:solidFill>
                <a:latin typeface="Oswald Light"/>
                <a:ea typeface="Oswald Light"/>
                <a:cs typeface="Oswald Light"/>
                <a:sym typeface="Oswald Light"/>
              </a:rPr>
              <a:t>Group Discussion</a:t>
            </a:r>
            <a:endParaRPr sz="4600">
              <a:solidFill>
                <a:srgbClr val="FFFFFF"/>
              </a:solidFill>
              <a:latin typeface="Oswald Light"/>
              <a:ea typeface="Oswald Light"/>
              <a:cs typeface="Oswald Light"/>
              <a:sym typeface="Oswald Light"/>
            </a:endParaRPr>
          </a:p>
        </p:txBody>
      </p:sp>
      <p:pic>
        <p:nvPicPr>
          <p:cNvPr id="4315" name="Google Shape;4315;p314"/>
          <p:cNvPicPr preferRelativeResize="0"/>
          <p:nvPr/>
        </p:nvPicPr>
        <p:blipFill>
          <a:blip r:embed="rId3">
            <a:alphaModFix/>
          </a:blip>
          <a:stretch>
            <a:fillRect/>
          </a:stretch>
        </p:blipFill>
        <p:spPr>
          <a:xfrm>
            <a:off x="3459000" y="626925"/>
            <a:ext cx="2199851" cy="2114850"/>
          </a:xfrm>
          <a:prstGeom prst="rect">
            <a:avLst/>
          </a:prstGeom>
          <a:noFill/>
          <a:ln>
            <a:noFill/>
          </a:ln>
        </p:spPr>
      </p:pic>
      <p:sp>
        <p:nvSpPr>
          <p:cNvPr id="4316" name="Google Shape;4316;p3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4317" name="Shape 4317"/>
        <p:cNvGrpSpPr/>
        <p:nvPr/>
      </p:nvGrpSpPr>
      <p:grpSpPr>
        <a:xfrm>
          <a:off x="0" y="0"/>
          <a:ext cx="0" cy="0"/>
          <a:chOff x="0" y="0"/>
          <a:chExt cx="0" cy="0"/>
        </a:xfrm>
      </p:grpSpPr>
      <p:sp>
        <p:nvSpPr>
          <p:cNvPr id="4318" name="Google Shape;4318;p3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9" name="Google Shape;4319;p3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20" name="Google Shape;4320;p3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21" name="Google Shape;4321;p3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22" name="Google Shape;4322;p3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23" name="Google Shape;4323;p3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4" name="Google Shape;4324;p31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1">
  <p:cSld name="CUSTOM_17_2_1_1_2_2">
    <p:spTree>
      <p:nvGrpSpPr>
        <p:cNvPr id="4325" name="Shape 4325"/>
        <p:cNvGrpSpPr/>
        <p:nvPr/>
      </p:nvGrpSpPr>
      <p:grpSpPr>
        <a:xfrm>
          <a:off x="0" y="0"/>
          <a:ext cx="0" cy="0"/>
          <a:chOff x="0" y="0"/>
          <a:chExt cx="0" cy="0"/>
        </a:xfrm>
      </p:grpSpPr>
      <p:pic>
        <p:nvPicPr>
          <p:cNvPr id="4326" name="Google Shape;4326;p3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27" name="Google Shape;4327;p3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328" name="Google Shape;4328;p3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29" name="Google Shape;4329;p3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_4">
    <p:spTree>
      <p:nvGrpSpPr>
        <p:cNvPr id="4330" name="Shape 4330"/>
        <p:cNvGrpSpPr/>
        <p:nvPr/>
      </p:nvGrpSpPr>
      <p:grpSpPr>
        <a:xfrm>
          <a:off x="0" y="0"/>
          <a:ext cx="0" cy="0"/>
          <a:chOff x="0" y="0"/>
          <a:chExt cx="0" cy="0"/>
        </a:xfrm>
      </p:grpSpPr>
      <p:pic>
        <p:nvPicPr>
          <p:cNvPr id="4331" name="Google Shape;4331;p3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32" name="Google Shape;4332;p317"/>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34" name="Google Shape;4334;p3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5" name="Google Shape;4335;p31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4336" name="Google Shape;4336;p31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4337" name="Google Shape;4337;p317"/>
          <p:cNvSpPr txBox="1"/>
          <p:nvPr>
            <p:ph type="title"/>
          </p:nvPr>
        </p:nvSpPr>
        <p:spPr>
          <a:xfrm>
            <a:off x="1258000" y="274875"/>
            <a:ext cx="78873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338" name="Google Shape;4338;p31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4339" name="Google Shape;4339;p317"/>
          <p:cNvPicPr preferRelativeResize="0"/>
          <p:nvPr/>
        </p:nvPicPr>
        <p:blipFill>
          <a:blip r:embed="rId3">
            <a:alphaModFix/>
          </a:blip>
          <a:stretch>
            <a:fillRect/>
          </a:stretch>
        </p:blipFill>
        <p:spPr>
          <a:xfrm flipH="1">
            <a:off x="608400" y="553675"/>
            <a:ext cx="1226900" cy="1398774"/>
          </a:xfrm>
          <a:prstGeom prst="rect">
            <a:avLst/>
          </a:prstGeom>
          <a:noFill/>
          <a:ln>
            <a:noFill/>
          </a:ln>
        </p:spPr>
      </p:pic>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Bullets 1–4 (Red)">
  <p:cSld name="CUSTOM_2_7_1_6_1_2_1_2">
    <p:spTree>
      <p:nvGrpSpPr>
        <p:cNvPr id="4340" name="Shape 4340"/>
        <p:cNvGrpSpPr/>
        <p:nvPr/>
      </p:nvGrpSpPr>
      <p:grpSpPr>
        <a:xfrm>
          <a:off x="0" y="0"/>
          <a:ext cx="0" cy="0"/>
          <a:chOff x="0" y="0"/>
          <a:chExt cx="0" cy="0"/>
        </a:xfrm>
      </p:grpSpPr>
      <p:sp>
        <p:nvSpPr>
          <p:cNvPr id="4341" name="Google Shape;4341;p3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3" name="Google Shape;4343;p3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44" name="Google Shape;4344;p3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45" name="Google Shape;4345;p3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46" name="Google Shape;4346;p3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47" name="Google Shape;4347;p3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8" name="Google Shape;4348;p31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9" name="Google Shape;4349;p3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1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3" name="Google Shape;4353;p31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4" name="Google Shape;4354;p31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55" name="Google Shape;4355;p31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4356" name="Google Shape;4356;p318"/>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4357" name="Google Shape;4357;p318"/>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4358" name="Google Shape;4358;p31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3_3">
    <p:spTree>
      <p:nvGrpSpPr>
        <p:cNvPr id="4359" name="Shape 4359"/>
        <p:cNvGrpSpPr/>
        <p:nvPr/>
      </p:nvGrpSpPr>
      <p:grpSpPr>
        <a:xfrm>
          <a:off x="0" y="0"/>
          <a:ext cx="0" cy="0"/>
          <a:chOff x="0" y="0"/>
          <a:chExt cx="0" cy="0"/>
        </a:xfrm>
      </p:grpSpPr>
      <p:pic>
        <p:nvPicPr>
          <p:cNvPr id="4360" name="Google Shape;4360;p3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61" name="Google Shape;4361;p3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362" name="Google Shape;4362;p3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63" name="Google Shape;4363;p3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LETE 3">
  <p:cSld name="CUSTOM_2_7_2_4">
    <p:spTree>
      <p:nvGrpSpPr>
        <p:cNvPr id="4364" name="Shape 4364"/>
        <p:cNvGrpSpPr/>
        <p:nvPr/>
      </p:nvGrpSpPr>
      <p:grpSpPr>
        <a:xfrm>
          <a:off x="0" y="0"/>
          <a:ext cx="0" cy="0"/>
          <a:chOff x="0" y="0"/>
          <a:chExt cx="0" cy="0"/>
        </a:xfrm>
      </p:grpSpPr>
      <p:sp>
        <p:nvSpPr>
          <p:cNvPr id="4365" name="Google Shape;4365;p3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6" name="Google Shape;4366;p3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67" name="Google Shape;4367;p3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68" name="Google Shape;4368;p3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69" name="Google Shape;4369;p3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70" name="Google Shape;4370;p3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1" name="Google Shape;4371;p3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5">
    <p:spTree>
      <p:nvGrpSpPr>
        <p:cNvPr id="4372" name="Shape 4372"/>
        <p:cNvGrpSpPr/>
        <p:nvPr/>
      </p:nvGrpSpPr>
      <p:grpSpPr>
        <a:xfrm>
          <a:off x="0" y="0"/>
          <a:ext cx="0" cy="0"/>
          <a:chOff x="0" y="0"/>
          <a:chExt cx="0" cy="0"/>
        </a:xfrm>
      </p:grpSpPr>
      <p:sp>
        <p:nvSpPr>
          <p:cNvPr id="4373" name="Google Shape;4373;p3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4" name="Google Shape;4374;p3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75" name="Google Shape;4375;p3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76" name="Google Shape;4376;p3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77" name="Google Shape;4377;p3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78" name="Google Shape;4378;p3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9" name="Google Shape;4379;p32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2">
  <p:cSld name="CUSTOM_2_7_2_11">
    <p:spTree>
      <p:nvGrpSpPr>
        <p:cNvPr id="4380" name="Shape 4380"/>
        <p:cNvGrpSpPr/>
        <p:nvPr/>
      </p:nvGrpSpPr>
      <p:grpSpPr>
        <a:xfrm>
          <a:off x="0" y="0"/>
          <a:ext cx="0" cy="0"/>
          <a:chOff x="0" y="0"/>
          <a:chExt cx="0" cy="0"/>
        </a:xfrm>
      </p:grpSpPr>
      <p:sp>
        <p:nvSpPr>
          <p:cNvPr id="4381" name="Google Shape;4381;p3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2" name="Google Shape;4382;p3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83" name="Google Shape;4383;p3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84" name="Google Shape;4384;p3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85" name="Google Shape;4385;p3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86" name="Google Shape;4386;p3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7" name="Google Shape;4387;p32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1">
  <p:cSld name="CUSTOM_2_7_2_1_2">
    <p:spTree>
      <p:nvGrpSpPr>
        <p:cNvPr id="4388" name="Shape 4388"/>
        <p:cNvGrpSpPr/>
        <p:nvPr/>
      </p:nvGrpSpPr>
      <p:grpSpPr>
        <a:xfrm>
          <a:off x="0" y="0"/>
          <a:ext cx="0" cy="0"/>
          <a:chOff x="0" y="0"/>
          <a:chExt cx="0" cy="0"/>
        </a:xfrm>
      </p:grpSpPr>
      <p:sp>
        <p:nvSpPr>
          <p:cNvPr id="4389" name="Google Shape;4389;p3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0" name="Google Shape;4390;p3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91" name="Google Shape;4391;p3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92" name="Google Shape;4392;p3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93" name="Google Shape;4393;p3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4" name="Google Shape;4394;p32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248" name="Shape 248"/>
        <p:cNvGrpSpPr/>
        <p:nvPr/>
      </p:nvGrpSpPr>
      <p:grpSpPr>
        <a:xfrm>
          <a:off x="0" y="0"/>
          <a:ext cx="0" cy="0"/>
          <a:chOff x="0" y="0"/>
          <a:chExt cx="0" cy="0"/>
        </a:xfrm>
      </p:grpSpPr>
      <p:pic>
        <p:nvPicPr>
          <p:cNvPr id="249" name="Google Shape;249;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0" name="Google Shape;250;p3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251" name="Google Shape;251;p3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3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53" name="Google Shape;253;p3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54" name="Google Shape;254;p3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5" name="Google Shape;255;p3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56" name="Google Shape;256;p34"/>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57" name="Google Shape;257;p3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58" name="Google Shape;258;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2">
  <p:cSld name="CUSTOM_2_7_2_1_3">
    <p:spTree>
      <p:nvGrpSpPr>
        <p:cNvPr id="4395" name="Shape 4395"/>
        <p:cNvGrpSpPr/>
        <p:nvPr/>
      </p:nvGrpSpPr>
      <p:grpSpPr>
        <a:xfrm>
          <a:off x="0" y="0"/>
          <a:ext cx="0" cy="0"/>
          <a:chOff x="0" y="0"/>
          <a:chExt cx="0" cy="0"/>
        </a:xfrm>
      </p:grpSpPr>
      <p:sp>
        <p:nvSpPr>
          <p:cNvPr id="4396" name="Google Shape;4396;p3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7" name="Google Shape;4397;p3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98" name="Google Shape;4398;p3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99" name="Google Shape;4399;p3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0" name="Google Shape;4400;p3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1" name="Google Shape;4401;p32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3">
  <p:cSld name="CUSTOM_2_7_2_1_4">
    <p:spTree>
      <p:nvGrpSpPr>
        <p:cNvPr id="4402" name="Shape 4402"/>
        <p:cNvGrpSpPr/>
        <p:nvPr/>
      </p:nvGrpSpPr>
      <p:grpSpPr>
        <a:xfrm>
          <a:off x="0" y="0"/>
          <a:ext cx="0" cy="0"/>
          <a:chOff x="0" y="0"/>
          <a:chExt cx="0" cy="0"/>
        </a:xfrm>
      </p:grpSpPr>
      <p:sp>
        <p:nvSpPr>
          <p:cNvPr id="4403" name="Google Shape;4403;p3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4" name="Google Shape;4404;p3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05" name="Google Shape;4405;p3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406" name="Google Shape;4406;p3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7" name="Google Shape;4407;p3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8" name="Google Shape;4408;p32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4">
  <p:cSld name="CUSTOM_2_7_2_1_5">
    <p:spTree>
      <p:nvGrpSpPr>
        <p:cNvPr id="4409" name="Shape 4409"/>
        <p:cNvGrpSpPr/>
        <p:nvPr/>
      </p:nvGrpSpPr>
      <p:grpSpPr>
        <a:xfrm>
          <a:off x="0" y="0"/>
          <a:ext cx="0" cy="0"/>
          <a:chOff x="0" y="0"/>
          <a:chExt cx="0" cy="0"/>
        </a:xfrm>
      </p:grpSpPr>
      <p:sp>
        <p:nvSpPr>
          <p:cNvPr id="4410" name="Google Shape;4410;p3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1" name="Google Shape;4411;p3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12" name="Google Shape;4412;p3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413" name="Google Shape;4413;p3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14" name="Google Shape;4414;p3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5" name="Google Shape;4415;p32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259" name="Shape 259"/>
        <p:cNvGrpSpPr/>
        <p:nvPr/>
      </p:nvGrpSpPr>
      <p:grpSpPr>
        <a:xfrm>
          <a:off x="0" y="0"/>
          <a:ext cx="0" cy="0"/>
          <a:chOff x="0" y="0"/>
          <a:chExt cx="0" cy="0"/>
        </a:xfrm>
      </p:grpSpPr>
      <p:pic>
        <p:nvPicPr>
          <p:cNvPr id="260" name="Google Shape;260;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2" name="Google Shape;262;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64" name="Shape 264"/>
        <p:cNvGrpSpPr/>
        <p:nvPr/>
      </p:nvGrpSpPr>
      <p:grpSpPr>
        <a:xfrm>
          <a:off x="0" y="0"/>
          <a:ext cx="0" cy="0"/>
          <a:chOff x="0" y="0"/>
          <a:chExt cx="0" cy="0"/>
        </a:xfrm>
      </p:grpSpPr>
      <p:pic>
        <p:nvPicPr>
          <p:cNvPr id="265" name="Google Shape;265;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6" name="Google Shape;266;p3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7" name="Google Shape;26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269" name="Shape 269"/>
        <p:cNvGrpSpPr/>
        <p:nvPr/>
      </p:nvGrpSpPr>
      <p:grpSpPr>
        <a:xfrm>
          <a:off x="0" y="0"/>
          <a:ext cx="0" cy="0"/>
          <a:chOff x="0" y="0"/>
          <a:chExt cx="0" cy="0"/>
        </a:xfrm>
      </p:grpSpPr>
      <p:pic>
        <p:nvPicPr>
          <p:cNvPr id="270" name="Google Shape;270;p3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1" name="Google Shape;271;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73" name="Google Shape;273;p3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274" name="Google Shape;274;p3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275" name="Google Shape;275;p3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276" name="Google Shape;276;p3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277" name="Shape 277"/>
        <p:cNvGrpSpPr/>
        <p:nvPr/>
      </p:nvGrpSpPr>
      <p:grpSpPr>
        <a:xfrm>
          <a:off x="0" y="0"/>
          <a:ext cx="0" cy="0"/>
          <a:chOff x="0" y="0"/>
          <a:chExt cx="0" cy="0"/>
        </a:xfrm>
      </p:grpSpPr>
      <p:sp>
        <p:nvSpPr>
          <p:cNvPr id="278" name="Google Shape;278;p38"/>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9" name="Google Shape;279;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80" name="Google Shape;280;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1" name="Google Shape;281;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2" name="Google Shape;282;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3" name="Google Shape;283;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3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285" name="Shape 285"/>
        <p:cNvGrpSpPr/>
        <p:nvPr/>
      </p:nvGrpSpPr>
      <p:grpSpPr>
        <a:xfrm>
          <a:off x="0" y="0"/>
          <a:ext cx="0" cy="0"/>
          <a:chOff x="0" y="0"/>
          <a:chExt cx="0" cy="0"/>
        </a:xfrm>
      </p:grpSpPr>
      <p:pic>
        <p:nvPicPr>
          <p:cNvPr id="286" name="Google Shape;286;p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7" name="Google Shape;28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289" name="Google Shape;289;p3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290" name="Google Shape;290;p3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291" name="Shape 291"/>
        <p:cNvGrpSpPr/>
        <p:nvPr/>
      </p:nvGrpSpPr>
      <p:grpSpPr>
        <a:xfrm>
          <a:off x="0" y="0"/>
          <a:ext cx="0" cy="0"/>
          <a:chOff x="0" y="0"/>
          <a:chExt cx="0" cy="0"/>
        </a:xfrm>
      </p:grpSpPr>
      <p:pic>
        <p:nvPicPr>
          <p:cNvPr id="292" name="Google Shape;292;p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3" name="Google Shape;29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95" name="Google Shape;295;p4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296" name="Google Shape;296;p4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297" name="Shape 297"/>
        <p:cNvGrpSpPr/>
        <p:nvPr/>
      </p:nvGrpSpPr>
      <p:grpSpPr>
        <a:xfrm>
          <a:off x="0" y="0"/>
          <a:ext cx="0" cy="0"/>
          <a:chOff x="0" y="0"/>
          <a:chExt cx="0" cy="0"/>
        </a:xfrm>
      </p:grpSpPr>
      <p:pic>
        <p:nvPicPr>
          <p:cNvPr id="298" name="Google Shape;298;p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9" name="Google Shape;299;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4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01" name="Google Shape;301;p4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302" name="Google Shape;302;p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303" name="Shape 303"/>
        <p:cNvGrpSpPr/>
        <p:nvPr/>
      </p:nvGrpSpPr>
      <p:grpSpPr>
        <a:xfrm>
          <a:off x="0" y="0"/>
          <a:ext cx="0" cy="0"/>
          <a:chOff x="0" y="0"/>
          <a:chExt cx="0" cy="0"/>
        </a:xfrm>
      </p:grpSpPr>
      <p:pic>
        <p:nvPicPr>
          <p:cNvPr id="304" name="Google Shape;304;p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4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07" name="Google Shape;307;p4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308" name="Google Shape;308;p4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309" name="Shape 309"/>
        <p:cNvGrpSpPr/>
        <p:nvPr/>
      </p:nvGrpSpPr>
      <p:grpSpPr>
        <a:xfrm>
          <a:off x="0" y="0"/>
          <a:ext cx="0" cy="0"/>
          <a:chOff x="0" y="0"/>
          <a:chExt cx="0" cy="0"/>
        </a:xfrm>
      </p:grpSpPr>
      <p:pic>
        <p:nvPicPr>
          <p:cNvPr id="310" name="Google Shape;310;p4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13" name="Google Shape;313;p4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314" name="Google Shape;314;p4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315" name="Google Shape;315;p4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316" name="Google Shape;316;p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317" name="Shape 317"/>
        <p:cNvGrpSpPr/>
        <p:nvPr/>
      </p:nvGrpSpPr>
      <p:grpSpPr>
        <a:xfrm>
          <a:off x="0" y="0"/>
          <a:ext cx="0" cy="0"/>
          <a:chOff x="0" y="0"/>
          <a:chExt cx="0" cy="0"/>
        </a:xfrm>
      </p:grpSpPr>
      <p:pic>
        <p:nvPicPr>
          <p:cNvPr id="318" name="Google Shape;318;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9" name="Google Shape;319;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20" name="Google Shape;320;p4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21" name="Google Shape;321;p4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322" name="Google Shape;322;p4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323" name="Google Shape;323;p4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4" name="Google Shape;324;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325" name="Shape 325"/>
        <p:cNvGrpSpPr/>
        <p:nvPr/>
      </p:nvGrpSpPr>
      <p:grpSpPr>
        <a:xfrm>
          <a:off x="0" y="0"/>
          <a:ext cx="0" cy="0"/>
          <a:chOff x="0" y="0"/>
          <a:chExt cx="0" cy="0"/>
        </a:xfrm>
      </p:grpSpPr>
      <p:pic>
        <p:nvPicPr>
          <p:cNvPr id="326" name="Google Shape;326;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7" name="Google Shape;327;p4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4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30" name="Google Shape;330;p4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31" name="Google Shape;331;p45"/>
          <p:cNvSpPr txBox="1"/>
          <p:nvPr>
            <p:ph type="title"/>
          </p:nvPr>
        </p:nvSpPr>
        <p:spPr>
          <a:xfrm>
            <a:off x="1400" y="274875"/>
            <a:ext cx="88686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32" name="Google Shape;332;p4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33" name="Google Shape;333;p4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334" name="Google Shape;334;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335" name="Shape 335"/>
        <p:cNvGrpSpPr/>
        <p:nvPr/>
      </p:nvGrpSpPr>
      <p:grpSpPr>
        <a:xfrm>
          <a:off x="0" y="0"/>
          <a:ext cx="0" cy="0"/>
          <a:chOff x="0" y="0"/>
          <a:chExt cx="0" cy="0"/>
        </a:xfrm>
      </p:grpSpPr>
      <p:pic>
        <p:nvPicPr>
          <p:cNvPr id="336" name="Google Shape;336;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37" name="Google Shape;337;p4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39" name="Google Shape;339;p4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40" name="Google Shape;340;p4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41" name="Google Shape;341;p4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342" name="Google Shape;342;p4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343" name="Google Shape;343;p4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344" name="Google Shape;344;p4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345" name="Google Shape;345;p4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346" name="Google Shape;346;p4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347" name="Google Shape;347;p4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348" name="Google Shape;348;p4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349" name="Google Shape;349;p4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350" name="Google Shape;350;p4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351" name="Google Shape;351;p4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352" name="Google Shape;352;p4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353" name="Google Shape;353;p4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354" name="Google Shape;354;p4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355" name="Google Shape;355;p46"/>
          <p:cNvGrpSpPr/>
          <p:nvPr/>
        </p:nvGrpSpPr>
        <p:grpSpPr>
          <a:xfrm>
            <a:off x="4519000" y="3821425"/>
            <a:ext cx="420900" cy="912575"/>
            <a:chOff x="4680988" y="3981725"/>
            <a:chExt cx="420900" cy="912575"/>
          </a:xfrm>
        </p:grpSpPr>
        <p:pic>
          <p:nvPicPr>
            <p:cNvPr id="356" name="Google Shape;356;p4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357" name="Google Shape;357;p4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358" name="Google Shape;358;p46"/>
          <p:cNvSpPr txBox="1"/>
          <p:nvPr>
            <p:ph type="title"/>
          </p:nvPr>
        </p:nvSpPr>
        <p:spPr>
          <a:xfrm>
            <a:off x="1400" y="274875"/>
            <a:ext cx="88686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9" name="Google Shape;359;p4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60" name="Google Shape;360;p4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361" name="Google Shape;361;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362" name="Shape 362"/>
        <p:cNvGrpSpPr/>
        <p:nvPr/>
      </p:nvGrpSpPr>
      <p:grpSpPr>
        <a:xfrm>
          <a:off x="0" y="0"/>
          <a:ext cx="0" cy="0"/>
          <a:chOff x="0" y="0"/>
          <a:chExt cx="0" cy="0"/>
        </a:xfrm>
      </p:grpSpPr>
      <p:pic>
        <p:nvPicPr>
          <p:cNvPr id="363" name="Google Shape;363;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64" name="Google Shape;364;p4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65" name="Google Shape;365;p4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8" name="Google Shape;368;p4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69" name="Google Shape;369;p4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70" name="Google Shape;370;p4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371" name="Google Shape;371;p47"/>
          <p:cNvGrpSpPr/>
          <p:nvPr/>
        </p:nvGrpSpPr>
        <p:grpSpPr>
          <a:xfrm>
            <a:off x="4732975" y="426900"/>
            <a:ext cx="3984300" cy="1538339"/>
            <a:chOff x="4623475" y="424050"/>
            <a:chExt cx="3984300" cy="1538339"/>
          </a:xfrm>
        </p:grpSpPr>
        <p:sp>
          <p:nvSpPr>
            <p:cNvPr id="372" name="Google Shape;372;p4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373" name="Google Shape;373;p4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375" name="Google Shape;375;p4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376" name="Google Shape;376;p4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377" name="Google Shape;377;p4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378" name="Google Shape;378;p4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379" name="Google Shape;379;p4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380" name="Google Shape;380;p4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382" name="Shape 382"/>
        <p:cNvGrpSpPr/>
        <p:nvPr/>
      </p:nvGrpSpPr>
      <p:grpSpPr>
        <a:xfrm>
          <a:off x="0" y="0"/>
          <a:ext cx="0" cy="0"/>
          <a:chOff x="0" y="0"/>
          <a:chExt cx="0" cy="0"/>
        </a:xfrm>
      </p:grpSpPr>
      <p:sp>
        <p:nvSpPr>
          <p:cNvPr id="383" name="Google Shape;38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4" name="Google Shape;38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5" name="Google Shape;385;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6" name="Google Shape;386;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387" name="Google Shape;387;p48"/>
          <p:cNvGraphicFramePr/>
          <p:nvPr/>
        </p:nvGraphicFramePr>
        <p:xfrm>
          <a:off x="358300" y="1181050"/>
          <a:ext cx="3000000" cy="3000000"/>
        </p:xfrm>
        <a:graphic>
          <a:graphicData uri="http://schemas.openxmlformats.org/drawingml/2006/table">
            <a:tbl>
              <a:tblPr>
                <a:noFill/>
                <a:tableStyleId>{E7580E25-1868-4A46-865C-2EFDD315D56F}</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388" name="Google Shape;388;p4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389" name="Google Shape;389;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390" name="Shape 390"/>
        <p:cNvGrpSpPr/>
        <p:nvPr/>
      </p:nvGrpSpPr>
      <p:grpSpPr>
        <a:xfrm>
          <a:off x="0" y="0"/>
          <a:ext cx="0" cy="0"/>
          <a:chOff x="0" y="0"/>
          <a:chExt cx="0" cy="0"/>
        </a:xfrm>
      </p:grpSpPr>
      <p:cxnSp>
        <p:nvCxnSpPr>
          <p:cNvPr id="391" name="Google Shape;391;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3" name="Google Shape;393;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394" name="Google Shape;394;p49"/>
          <p:cNvGraphicFramePr/>
          <p:nvPr/>
        </p:nvGraphicFramePr>
        <p:xfrm>
          <a:off x="358300" y="876250"/>
          <a:ext cx="3000000" cy="3000000"/>
        </p:xfrm>
        <a:graphic>
          <a:graphicData uri="http://schemas.openxmlformats.org/drawingml/2006/table">
            <a:tbl>
              <a:tblPr>
                <a:noFill/>
                <a:tableStyleId>{E7580E25-1868-4A46-865C-2EFDD315D56F}</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395" name="Google Shape;395;p4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396" name="Google Shape;396;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397" name="Shape 397"/>
        <p:cNvGrpSpPr/>
        <p:nvPr/>
      </p:nvGrpSpPr>
      <p:grpSpPr>
        <a:xfrm>
          <a:off x="0" y="0"/>
          <a:ext cx="0" cy="0"/>
          <a:chOff x="0" y="0"/>
          <a:chExt cx="0" cy="0"/>
        </a:xfrm>
      </p:grpSpPr>
      <p:pic>
        <p:nvPicPr>
          <p:cNvPr id="398" name="Google Shape;398;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99" name="Google Shape;399;p5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01" name="Google Shape;401;p5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402" name="Google Shape;402;p5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403" name="Google Shape;403;p5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04" name="Google Shape;404;p5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405" name="Google Shape;405;p5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406" name="Google Shape;406;p5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407" name="Google Shape;407;p5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408" name="Google Shape;408;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Programming Activity ">
  <p:cSld name="CUSTOM_2_3_1_1_1_1_1_2_1_2_1_1_1_1_3_2_1_1">
    <p:spTree>
      <p:nvGrpSpPr>
        <p:cNvPr id="409" name="Shape 409"/>
        <p:cNvGrpSpPr/>
        <p:nvPr/>
      </p:nvGrpSpPr>
      <p:grpSpPr>
        <a:xfrm>
          <a:off x="0" y="0"/>
          <a:ext cx="0" cy="0"/>
          <a:chOff x="0" y="0"/>
          <a:chExt cx="0" cy="0"/>
        </a:xfrm>
      </p:grpSpPr>
      <p:pic>
        <p:nvPicPr>
          <p:cNvPr id="410" name="Google Shape;410;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411" name="Google Shape;411;p51"/>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412" name="Google Shape;412;p5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14" name="Google Shape;414;p5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415" name="Google Shape;415;p5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416" name="Google Shape;416;p51"/>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17" name="Google Shape;417;p51"/>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Programming Activity:</a:t>
            </a:r>
            <a:endParaRPr i="0" sz="2000" u="none" cap="none" strike="noStrike">
              <a:latin typeface="Oswald Medium"/>
              <a:ea typeface="Oswald Medium"/>
              <a:cs typeface="Oswald Medium"/>
              <a:sym typeface="Oswald Medium"/>
            </a:endParaRPr>
          </a:p>
        </p:txBody>
      </p:sp>
      <p:cxnSp>
        <p:nvCxnSpPr>
          <p:cNvPr id="418" name="Google Shape;418;p51"/>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419" name="Google Shape;419;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0" name="Google Shape;420;p51"/>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Activity ">
  <p:cSld name="CUSTOM_2_3_1_1_1_1_1_2_1_2_1_1_1_1_3_2_1_1_1">
    <p:spTree>
      <p:nvGrpSpPr>
        <p:cNvPr id="421" name="Shape 421"/>
        <p:cNvGrpSpPr/>
        <p:nvPr/>
      </p:nvGrpSpPr>
      <p:grpSpPr>
        <a:xfrm>
          <a:off x="0" y="0"/>
          <a:ext cx="0" cy="0"/>
          <a:chOff x="0" y="0"/>
          <a:chExt cx="0" cy="0"/>
        </a:xfrm>
      </p:grpSpPr>
      <p:pic>
        <p:nvPicPr>
          <p:cNvPr id="422" name="Google Shape;422;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423" name="Google Shape;423;p52"/>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424" name="Google Shape;424;p5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26" name="Google Shape;426;p5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427" name="Google Shape;427;p5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428" name="Google Shape;428;p52"/>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29" name="Google Shape;429;p52"/>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Activity:</a:t>
            </a:r>
            <a:endParaRPr i="0" sz="2000" u="none" cap="none" strike="noStrike">
              <a:latin typeface="Oswald Medium"/>
              <a:ea typeface="Oswald Medium"/>
              <a:cs typeface="Oswald Medium"/>
              <a:sym typeface="Oswald Medium"/>
            </a:endParaRPr>
          </a:p>
        </p:txBody>
      </p:sp>
      <p:cxnSp>
        <p:nvCxnSpPr>
          <p:cNvPr id="430" name="Google Shape;430;p52"/>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431" name="Google Shape;431;p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2" name="Google Shape;432;p52"/>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433" name="Shape 433"/>
        <p:cNvGrpSpPr/>
        <p:nvPr/>
      </p:nvGrpSpPr>
      <p:grpSpPr>
        <a:xfrm>
          <a:off x="0" y="0"/>
          <a:ext cx="0" cy="0"/>
          <a:chOff x="0" y="0"/>
          <a:chExt cx="0" cy="0"/>
        </a:xfrm>
      </p:grpSpPr>
      <p:sp>
        <p:nvSpPr>
          <p:cNvPr id="434" name="Google Shape;434;p53"/>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435" name="Google Shape;43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6" name="Google Shape;436;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7" name="Google Shape;43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8" name="Google Shape;438;p5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439" name="Google Shape;439;p53"/>
          <p:cNvPicPr preferRelativeResize="0"/>
          <p:nvPr/>
        </p:nvPicPr>
        <p:blipFill>
          <a:blip r:embed="rId2">
            <a:alphaModFix/>
          </a:blip>
          <a:stretch>
            <a:fillRect/>
          </a:stretch>
        </p:blipFill>
        <p:spPr>
          <a:xfrm>
            <a:off x="4305138" y="1192575"/>
            <a:ext cx="827470" cy="3662574"/>
          </a:xfrm>
          <a:prstGeom prst="rect">
            <a:avLst/>
          </a:prstGeom>
          <a:noFill/>
          <a:ln>
            <a:noFill/>
          </a:ln>
        </p:spPr>
      </p:pic>
      <p:sp>
        <p:nvSpPr>
          <p:cNvPr id="440" name="Google Shape;440;p53"/>
          <p:cNvSpPr/>
          <p:nvPr/>
        </p:nvSpPr>
        <p:spPr>
          <a:xfrm>
            <a:off x="1076325" y="142355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043461"/>
                </a:solidFill>
                <a:latin typeface="Roboto"/>
                <a:ea typeface="Roboto"/>
                <a:cs typeface="Roboto"/>
                <a:sym typeface="Roboto"/>
              </a:rPr>
              <a:t> Driver</a:t>
            </a:r>
            <a:endParaRPr sz="2100">
              <a:solidFill>
                <a:srgbClr val="043461"/>
              </a:solidFill>
              <a:latin typeface="Roboto"/>
              <a:ea typeface="Roboto"/>
              <a:cs typeface="Roboto"/>
              <a:sym typeface="Roboto"/>
            </a:endParaRPr>
          </a:p>
        </p:txBody>
      </p:sp>
      <p:sp>
        <p:nvSpPr>
          <p:cNvPr id="441" name="Google Shape;441;p53"/>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442" name="Google Shape;442;p5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3" name="Google Shape;443;p53"/>
          <p:cNvSpPr/>
          <p:nvPr/>
        </p:nvSpPr>
        <p:spPr>
          <a:xfrm>
            <a:off x="5555425" y="142580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rgbClr val="043461"/>
                </a:solidFill>
                <a:latin typeface="Roboto"/>
                <a:ea typeface="Roboto"/>
                <a:cs typeface="Roboto"/>
                <a:sym typeface="Roboto"/>
              </a:rPr>
              <a:t> Navigator</a:t>
            </a:r>
            <a:endParaRPr sz="2100">
              <a:solidFill>
                <a:srgbClr val="043461"/>
              </a:solidFill>
              <a:latin typeface="Roboto"/>
              <a:ea typeface="Roboto"/>
              <a:cs typeface="Roboto"/>
              <a:sym typeface="Roboto"/>
            </a:endParaRPr>
          </a:p>
        </p:txBody>
      </p:sp>
      <p:sp>
        <p:nvSpPr>
          <p:cNvPr id="444" name="Google Shape;444;p53"/>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45" name="Google Shape;445;p53"/>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3"/>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447" name="Google Shape;447;p53"/>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448" name="Google Shape;448;p53"/>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449" name="Google Shape;449;p53"/>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450" name="Google Shape;450;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451" name="Shape 451"/>
        <p:cNvGrpSpPr/>
        <p:nvPr/>
      </p:nvGrpSpPr>
      <p:grpSpPr>
        <a:xfrm>
          <a:off x="0" y="0"/>
          <a:ext cx="0" cy="0"/>
          <a:chOff x="0" y="0"/>
          <a:chExt cx="0" cy="0"/>
        </a:xfrm>
      </p:grpSpPr>
      <p:cxnSp>
        <p:nvCxnSpPr>
          <p:cNvPr id="452" name="Google Shape;452;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3" name="Google Shape;453;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4" name="Google Shape;454;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55" name="Google Shape;455;p54"/>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56" name="Google Shape;456;p54"/>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457" name="Google Shape;457;p54"/>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8" name="Google Shape;458;p54"/>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59" name="Google Shape;459;p54"/>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61" name="Google Shape;461;p54"/>
          <p:cNvSpPr/>
          <p:nvPr/>
        </p:nvSpPr>
        <p:spPr>
          <a:xfrm>
            <a:off x="1076325" y="142355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4"/>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463" name="Google Shape;463;p54"/>
          <p:cNvSpPr/>
          <p:nvPr/>
        </p:nvSpPr>
        <p:spPr>
          <a:xfrm>
            <a:off x="5555425" y="142580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65" name="Google Shape;465;p54"/>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66" name="Google Shape;466;p54"/>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Clr>
                <a:srgbClr val="043461"/>
              </a:buClr>
              <a:buSzPts val="1800"/>
              <a:buFont typeface="Roboto"/>
              <a:buNone/>
              <a:defRPr sz="1800">
                <a:solidFill>
                  <a:srgbClr val="043461"/>
                </a:solidFill>
                <a:latin typeface="Roboto"/>
                <a:ea typeface="Roboto"/>
                <a:cs typeface="Roboto"/>
                <a:sym typeface="Roboto"/>
              </a:defRPr>
            </a:lvl1pPr>
            <a:lvl2pPr lvl="1" rtl="0">
              <a:spcBef>
                <a:spcPts val="0"/>
              </a:spcBef>
              <a:spcAft>
                <a:spcPts val="0"/>
              </a:spcAft>
              <a:buClr>
                <a:srgbClr val="043461"/>
              </a:buClr>
              <a:buSzPts val="1400"/>
              <a:buNone/>
              <a:defRPr>
                <a:solidFill>
                  <a:srgbClr val="043461"/>
                </a:solidFill>
              </a:defRPr>
            </a:lvl2pPr>
            <a:lvl3pPr lvl="2" rtl="0">
              <a:spcBef>
                <a:spcPts val="0"/>
              </a:spcBef>
              <a:spcAft>
                <a:spcPts val="0"/>
              </a:spcAft>
              <a:buClr>
                <a:srgbClr val="043461"/>
              </a:buClr>
              <a:buSzPts val="1400"/>
              <a:buNone/>
              <a:defRPr>
                <a:solidFill>
                  <a:srgbClr val="043461"/>
                </a:solidFill>
              </a:defRPr>
            </a:lvl3pPr>
            <a:lvl4pPr lvl="3" rtl="0">
              <a:spcBef>
                <a:spcPts val="0"/>
              </a:spcBef>
              <a:spcAft>
                <a:spcPts val="0"/>
              </a:spcAft>
              <a:buClr>
                <a:srgbClr val="043461"/>
              </a:buClr>
              <a:buSzPts val="1400"/>
              <a:buNone/>
              <a:defRPr>
                <a:solidFill>
                  <a:srgbClr val="043461"/>
                </a:solidFill>
              </a:defRPr>
            </a:lvl4pPr>
            <a:lvl5pPr lvl="4" rtl="0">
              <a:spcBef>
                <a:spcPts val="0"/>
              </a:spcBef>
              <a:spcAft>
                <a:spcPts val="0"/>
              </a:spcAft>
              <a:buClr>
                <a:srgbClr val="043461"/>
              </a:buClr>
              <a:buSzPts val="1400"/>
              <a:buNone/>
              <a:defRPr>
                <a:solidFill>
                  <a:srgbClr val="043461"/>
                </a:solidFill>
              </a:defRPr>
            </a:lvl5pPr>
            <a:lvl6pPr lvl="5" rtl="0">
              <a:spcBef>
                <a:spcPts val="0"/>
              </a:spcBef>
              <a:spcAft>
                <a:spcPts val="0"/>
              </a:spcAft>
              <a:buClr>
                <a:srgbClr val="043461"/>
              </a:buClr>
              <a:buSzPts val="1400"/>
              <a:buNone/>
              <a:defRPr>
                <a:solidFill>
                  <a:srgbClr val="043461"/>
                </a:solidFill>
              </a:defRPr>
            </a:lvl6pPr>
            <a:lvl7pPr lvl="6" rtl="0">
              <a:spcBef>
                <a:spcPts val="0"/>
              </a:spcBef>
              <a:spcAft>
                <a:spcPts val="0"/>
              </a:spcAft>
              <a:buClr>
                <a:srgbClr val="043461"/>
              </a:buClr>
              <a:buSzPts val="1400"/>
              <a:buNone/>
              <a:defRPr>
                <a:solidFill>
                  <a:srgbClr val="043461"/>
                </a:solidFill>
              </a:defRPr>
            </a:lvl7pPr>
            <a:lvl8pPr lvl="7" rtl="0">
              <a:spcBef>
                <a:spcPts val="0"/>
              </a:spcBef>
              <a:spcAft>
                <a:spcPts val="0"/>
              </a:spcAft>
              <a:buClr>
                <a:srgbClr val="043461"/>
              </a:buClr>
              <a:buSzPts val="1400"/>
              <a:buNone/>
              <a:defRPr>
                <a:solidFill>
                  <a:srgbClr val="043461"/>
                </a:solidFill>
              </a:defRPr>
            </a:lvl8pPr>
            <a:lvl9pPr lvl="8" rtl="0">
              <a:spcBef>
                <a:spcPts val="0"/>
              </a:spcBef>
              <a:spcAft>
                <a:spcPts val="0"/>
              </a:spcAft>
              <a:buClr>
                <a:srgbClr val="043461"/>
              </a:buClr>
              <a:buSzPts val="1400"/>
              <a:buNone/>
              <a:defRPr>
                <a:solidFill>
                  <a:srgbClr val="043461"/>
                </a:solidFill>
              </a:defRPr>
            </a:lvl9pPr>
          </a:lstStyle>
          <a:p/>
        </p:txBody>
      </p:sp>
      <p:sp>
        <p:nvSpPr>
          <p:cNvPr id="467" name="Google Shape;467;p54"/>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Clr>
                <a:srgbClr val="043461"/>
              </a:buClr>
              <a:buSzPts val="1800"/>
              <a:buFont typeface="Roboto"/>
              <a:buNone/>
              <a:defRPr sz="1800">
                <a:solidFill>
                  <a:srgbClr val="043461"/>
                </a:solidFill>
                <a:latin typeface="Roboto"/>
                <a:ea typeface="Roboto"/>
                <a:cs typeface="Roboto"/>
                <a:sym typeface="Roboto"/>
              </a:defRPr>
            </a:lvl1pPr>
            <a:lvl2pPr lvl="1" rtl="0">
              <a:spcBef>
                <a:spcPts val="0"/>
              </a:spcBef>
              <a:spcAft>
                <a:spcPts val="0"/>
              </a:spcAft>
              <a:buClr>
                <a:srgbClr val="043461"/>
              </a:buClr>
              <a:buSzPts val="1400"/>
              <a:buNone/>
              <a:defRPr>
                <a:solidFill>
                  <a:srgbClr val="043461"/>
                </a:solidFill>
              </a:defRPr>
            </a:lvl2pPr>
            <a:lvl3pPr lvl="2" rtl="0">
              <a:spcBef>
                <a:spcPts val="0"/>
              </a:spcBef>
              <a:spcAft>
                <a:spcPts val="0"/>
              </a:spcAft>
              <a:buClr>
                <a:srgbClr val="043461"/>
              </a:buClr>
              <a:buSzPts val="1400"/>
              <a:buNone/>
              <a:defRPr>
                <a:solidFill>
                  <a:srgbClr val="043461"/>
                </a:solidFill>
              </a:defRPr>
            </a:lvl3pPr>
            <a:lvl4pPr lvl="3" rtl="0">
              <a:spcBef>
                <a:spcPts val="0"/>
              </a:spcBef>
              <a:spcAft>
                <a:spcPts val="0"/>
              </a:spcAft>
              <a:buClr>
                <a:srgbClr val="043461"/>
              </a:buClr>
              <a:buSzPts val="1400"/>
              <a:buNone/>
              <a:defRPr>
                <a:solidFill>
                  <a:srgbClr val="043461"/>
                </a:solidFill>
              </a:defRPr>
            </a:lvl4pPr>
            <a:lvl5pPr lvl="4" rtl="0">
              <a:spcBef>
                <a:spcPts val="0"/>
              </a:spcBef>
              <a:spcAft>
                <a:spcPts val="0"/>
              </a:spcAft>
              <a:buClr>
                <a:srgbClr val="043461"/>
              </a:buClr>
              <a:buSzPts val="1400"/>
              <a:buNone/>
              <a:defRPr>
                <a:solidFill>
                  <a:srgbClr val="043461"/>
                </a:solidFill>
              </a:defRPr>
            </a:lvl5pPr>
            <a:lvl6pPr lvl="5" rtl="0">
              <a:spcBef>
                <a:spcPts val="0"/>
              </a:spcBef>
              <a:spcAft>
                <a:spcPts val="0"/>
              </a:spcAft>
              <a:buClr>
                <a:srgbClr val="043461"/>
              </a:buClr>
              <a:buSzPts val="1400"/>
              <a:buNone/>
              <a:defRPr>
                <a:solidFill>
                  <a:srgbClr val="043461"/>
                </a:solidFill>
              </a:defRPr>
            </a:lvl6pPr>
            <a:lvl7pPr lvl="6" rtl="0">
              <a:spcBef>
                <a:spcPts val="0"/>
              </a:spcBef>
              <a:spcAft>
                <a:spcPts val="0"/>
              </a:spcAft>
              <a:buClr>
                <a:srgbClr val="043461"/>
              </a:buClr>
              <a:buSzPts val="1400"/>
              <a:buNone/>
              <a:defRPr>
                <a:solidFill>
                  <a:srgbClr val="043461"/>
                </a:solidFill>
              </a:defRPr>
            </a:lvl7pPr>
            <a:lvl8pPr lvl="7" rtl="0">
              <a:spcBef>
                <a:spcPts val="0"/>
              </a:spcBef>
              <a:spcAft>
                <a:spcPts val="0"/>
              </a:spcAft>
              <a:buClr>
                <a:srgbClr val="043461"/>
              </a:buClr>
              <a:buSzPts val="1400"/>
              <a:buNone/>
              <a:defRPr>
                <a:solidFill>
                  <a:srgbClr val="043461"/>
                </a:solidFill>
              </a:defRPr>
            </a:lvl8pPr>
            <a:lvl9pPr lvl="8" rtl="0">
              <a:spcBef>
                <a:spcPts val="0"/>
              </a:spcBef>
              <a:spcAft>
                <a:spcPts val="0"/>
              </a:spcAft>
              <a:buClr>
                <a:srgbClr val="043461"/>
              </a:buClr>
              <a:buSzPts val="1400"/>
              <a:buNone/>
              <a:defRPr>
                <a:solidFill>
                  <a:srgbClr val="043461"/>
                </a:solidFill>
              </a:defRPr>
            </a:lvl9pPr>
          </a:lstStyle>
          <a:p/>
        </p:txBody>
      </p:sp>
      <p:sp>
        <p:nvSpPr>
          <p:cNvPr id="468" name="Google Shape;468;p54"/>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9" name="Google Shape;469;p54"/>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470" name="Shape 470"/>
        <p:cNvGrpSpPr/>
        <p:nvPr/>
      </p:nvGrpSpPr>
      <p:grpSpPr>
        <a:xfrm>
          <a:off x="0" y="0"/>
          <a:ext cx="0" cy="0"/>
          <a:chOff x="0" y="0"/>
          <a:chExt cx="0" cy="0"/>
        </a:xfrm>
      </p:grpSpPr>
      <p:pic>
        <p:nvPicPr>
          <p:cNvPr id="471" name="Google Shape;471;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72" name="Google Shape;472;p5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5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475" name="Google Shape;475;p5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476" name="Google Shape;476;p55"/>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77" name="Google Shape;477;p5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478" name="Google Shape;478;p55"/>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479" name="Google Shape;479;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480" name="Shape 480"/>
        <p:cNvGrpSpPr/>
        <p:nvPr/>
      </p:nvGrpSpPr>
      <p:grpSpPr>
        <a:xfrm>
          <a:off x="0" y="0"/>
          <a:ext cx="0" cy="0"/>
          <a:chOff x="0" y="0"/>
          <a:chExt cx="0" cy="0"/>
        </a:xfrm>
      </p:grpSpPr>
      <p:pic>
        <p:nvPicPr>
          <p:cNvPr id="481" name="Google Shape;481;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2" name="Google Shape;482;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483" name="Google Shape;483;p56"/>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484" name="Google Shape;484;p56"/>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485" name="Google Shape;485;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486" name="Shape 486"/>
        <p:cNvGrpSpPr/>
        <p:nvPr/>
      </p:nvGrpSpPr>
      <p:grpSpPr>
        <a:xfrm>
          <a:off x="0" y="0"/>
          <a:ext cx="0" cy="0"/>
          <a:chOff x="0" y="0"/>
          <a:chExt cx="0" cy="0"/>
        </a:xfrm>
      </p:grpSpPr>
      <p:pic>
        <p:nvPicPr>
          <p:cNvPr id="487" name="Google Shape;487;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8" name="Google Shape;488;p57"/>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489" name="Google Shape;489;p57"/>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57"/>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491" name="Google Shape;491;p57"/>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492" name="Google Shape;492;p57"/>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493" name="Google Shape;493;p57"/>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494" name="Google Shape;494;p57"/>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495" name="Google Shape;49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497" name="Shape 497"/>
        <p:cNvGrpSpPr/>
        <p:nvPr/>
      </p:nvGrpSpPr>
      <p:grpSpPr>
        <a:xfrm>
          <a:off x="0" y="0"/>
          <a:ext cx="0" cy="0"/>
          <a:chOff x="0" y="0"/>
          <a:chExt cx="0" cy="0"/>
        </a:xfrm>
      </p:grpSpPr>
      <p:pic>
        <p:nvPicPr>
          <p:cNvPr id="498" name="Google Shape;498;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9" name="Google Shape;499;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500" name="Google Shape;500;p58"/>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501" name="Google Shape;501;p58"/>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2" name="Google Shape;502;p58"/>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503" name="Google Shape;503;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04" name="Google Shape;504;p58"/>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58"/>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506" name="Google Shape;506;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507" name="Shape 507"/>
        <p:cNvGrpSpPr/>
        <p:nvPr/>
      </p:nvGrpSpPr>
      <p:grpSpPr>
        <a:xfrm>
          <a:off x="0" y="0"/>
          <a:ext cx="0" cy="0"/>
          <a:chOff x="0" y="0"/>
          <a:chExt cx="0" cy="0"/>
        </a:xfrm>
      </p:grpSpPr>
      <p:pic>
        <p:nvPicPr>
          <p:cNvPr id="508" name="Google Shape;508;p59"/>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509" name="Google Shape;50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1" name="Google Shape;51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2" name="Google Shape;51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3" name="Google Shape;51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4" name="Google Shape;514;p59"/>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515" name="Google Shape;515;p59"/>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516" name="Google Shape;516;p59"/>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517" name="Google Shape;517;p5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518" name="Shape 518"/>
        <p:cNvGrpSpPr/>
        <p:nvPr/>
      </p:nvGrpSpPr>
      <p:grpSpPr>
        <a:xfrm>
          <a:off x="0" y="0"/>
          <a:ext cx="0" cy="0"/>
          <a:chOff x="0" y="0"/>
          <a:chExt cx="0" cy="0"/>
        </a:xfrm>
      </p:grpSpPr>
      <p:sp>
        <p:nvSpPr>
          <p:cNvPr id="519" name="Google Shape;519;p60"/>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522" name="Google Shape;522;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4" name="Google Shape;524;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525" name="Google Shape;525;p60"/>
          <p:cNvGrpSpPr/>
          <p:nvPr/>
        </p:nvGrpSpPr>
        <p:grpSpPr>
          <a:xfrm>
            <a:off x="457200" y="1378813"/>
            <a:ext cx="776889" cy="621300"/>
            <a:chOff x="457200" y="1378813"/>
            <a:chExt cx="776889" cy="621300"/>
          </a:xfrm>
        </p:grpSpPr>
        <p:sp>
          <p:nvSpPr>
            <p:cNvPr id="526" name="Google Shape;526;p6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527" name="Google Shape;527;p6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28" name="Google Shape;528;p60"/>
          <p:cNvGrpSpPr/>
          <p:nvPr/>
        </p:nvGrpSpPr>
        <p:grpSpPr>
          <a:xfrm>
            <a:off x="457200" y="2228725"/>
            <a:ext cx="776889" cy="621300"/>
            <a:chOff x="457200" y="1378813"/>
            <a:chExt cx="776889" cy="621300"/>
          </a:xfrm>
        </p:grpSpPr>
        <p:sp>
          <p:nvSpPr>
            <p:cNvPr id="529" name="Google Shape;529;p6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530" name="Google Shape;530;p6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31" name="Google Shape;531;p60"/>
          <p:cNvGrpSpPr/>
          <p:nvPr/>
        </p:nvGrpSpPr>
        <p:grpSpPr>
          <a:xfrm>
            <a:off x="457200" y="3073850"/>
            <a:ext cx="776889" cy="621300"/>
            <a:chOff x="457200" y="1378813"/>
            <a:chExt cx="776889" cy="621300"/>
          </a:xfrm>
        </p:grpSpPr>
        <p:sp>
          <p:nvSpPr>
            <p:cNvPr id="532" name="Google Shape;532;p6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33" name="Google Shape;533;p6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34" name="Google Shape;534;p60"/>
          <p:cNvGrpSpPr/>
          <p:nvPr/>
        </p:nvGrpSpPr>
        <p:grpSpPr>
          <a:xfrm>
            <a:off x="457200" y="3923750"/>
            <a:ext cx="776889" cy="621300"/>
            <a:chOff x="457200" y="1378813"/>
            <a:chExt cx="776889" cy="621300"/>
          </a:xfrm>
        </p:grpSpPr>
        <p:sp>
          <p:nvSpPr>
            <p:cNvPr id="535" name="Google Shape;535;p6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36" name="Google Shape;536;p6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37" name="Google Shape;537;p60"/>
          <p:cNvSpPr txBox="1"/>
          <p:nvPr>
            <p:ph idx="2" type="subTitle"/>
          </p:nvPr>
        </p:nvSpPr>
        <p:spPr>
          <a:xfrm>
            <a:off x="-12300" y="13980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538" name="Google Shape;538;p60"/>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0"/>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0"/>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0"/>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542" name="Google Shape;542;p60"/>
          <p:cNvSpPr txBox="1"/>
          <p:nvPr>
            <p:ph idx="4" type="subTitle"/>
          </p:nvPr>
        </p:nvSpPr>
        <p:spPr>
          <a:xfrm>
            <a:off x="-1230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543" name="Google Shape;543;p60"/>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544" name="Google Shape;544;p6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545" name="Shape 545"/>
        <p:cNvGrpSpPr/>
        <p:nvPr/>
      </p:nvGrpSpPr>
      <p:grpSpPr>
        <a:xfrm>
          <a:off x="0" y="0"/>
          <a:ext cx="0" cy="0"/>
          <a:chOff x="0" y="0"/>
          <a:chExt cx="0" cy="0"/>
        </a:xfrm>
      </p:grpSpPr>
      <p:sp>
        <p:nvSpPr>
          <p:cNvPr id="546" name="Google Shape;546;p61"/>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549" name="Google Shape;549;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0" name="Google Shape;55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1" name="Google Shape;551;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552" name="Google Shape;552;p61"/>
          <p:cNvGrpSpPr/>
          <p:nvPr/>
        </p:nvGrpSpPr>
        <p:grpSpPr>
          <a:xfrm>
            <a:off x="457200" y="1378813"/>
            <a:ext cx="776889" cy="621300"/>
            <a:chOff x="457200" y="1378813"/>
            <a:chExt cx="776889" cy="621300"/>
          </a:xfrm>
        </p:grpSpPr>
        <p:sp>
          <p:nvSpPr>
            <p:cNvPr id="553" name="Google Shape;553;p6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554" name="Google Shape;554;p6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55" name="Google Shape;555;p61"/>
          <p:cNvGrpSpPr/>
          <p:nvPr/>
        </p:nvGrpSpPr>
        <p:grpSpPr>
          <a:xfrm>
            <a:off x="457200" y="2228725"/>
            <a:ext cx="776889" cy="621300"/>
            <a:chOff x="457200" y="1378813"/>
            <a:chExt cx="776889" cy="621300"/>
          </a:xfrm>
        </p:grpSpPr>
        <p:sp>
          <p:nvSpPr>
            <p:cNvPr id="556" name="Google Shape;556;p6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557" name="Google Shape;557;p6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58" name="Google Shape;558;p61"/>
          <p:cNvGrpSpPr/>
          <p:nvPr/>
        </p:nvGrpSpPr>
        <p:grpSpPr>
          <a:xfrm>
            <a:off x="457200" y="3073850"/>
            <a:ext cx="776889" cy="621300"/>
            <a:chOff x="457200" y="1378813"/>
            <a:chExt cx="776889" cy="621300"/>
          </a:xfrm>
        </p:grpSpPr>
        <p:sp>
          <p:nvSpPr>
            <p:cNvPr id="559" name="Google Shape;559;p6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60" name="Google Shape;560;p6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1" name="Google Shape;561;p61"/>
          <p:cNvSpPr txBox="1"/>
          <p:nvPr>
            <p:ph idx="2" type="subTitle"/>
          </p:nvPr>
        </p:nvSpPr>
        <p:spPr>
          <a:xfrm>
            <a:off x="-12300" y="13980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562" name="Google Shape;562;p61"/>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1"/>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1"/>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565" name="Google Shape;565;p61"/>
          <p:cNvSpPr txBox="1"/>
          <p:nvPr>
            <p:ph idx="4" type="subTitle"/>
          </p:nvPr>
        </p:nvSpPr>
        <p:spPr>
          <a:xfrm>
            <a:off x="-1230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566" name="Google Shape;566;p6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567" name="Shape 567"/>
        <p:cNvGrpSpPr/>
        <p:nvPr/>
      </p:nvGrpSpPr>
      <p:grpSpPr>
        <a:xfrm>
          <a:off x="0" y="0"/>
          <a:ext cx="0" cy="0"/>
          <a:chOff x="0" y="0"/>
          <a:chExt cx="0" cy="0"/>
        </a:xfrm>
      </p:grpSpPr>
      <p:sp>
        <p:nvSpPr>
          <p:cNvPr id="568" name="Google Shape;568;p62"/>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574" name="Google Shape;574;p62"/>
          <p:cNvGrpSpPr/>
          <p:nvPr/>
        </p:nvGrpSpPr>
        <p:grpSpPr>
          <a:xfrm>
            <a:off x="457200" y="1300225"/>
            <a:ext cx="776889" cy="621300"/>
            <a:chOff x="457200" y="1378813"/>
            <a:chExt cx="776889" cy="621300"/>
          </a:xfrm>
        </p:grpSpPr>
        <p:sp>
          <p:nvSpPr>
            <p:cNvPr id="575" name="Google Shape;575;p6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576" name="Google Shape;576;p62"/>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62"/>
          <p:cNvGrpSpPr/>
          <p:nvPr/>
        </p:nvGrpSpPr>
        <p:grpSpPr>
          <a:xfrm>
            <a:off x="457200" y="2000125"/>
            <a:ext cx="776889" cy="621300"/>
            <a:chOff x="457200" y="1378813"/>
            <a:chExt cx="776889" cy="621300"/>
          </a:xfrm>
        </p:grpSpPr>
        <p:sp>
          <p:nvSpPr>
            <p:cNvPr id="578" name="Google Shape;578;p6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579" name="Google Shape;579;p62"/>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62"/>
          <p:cNvGrpSpPr/>
          <p:nvPr/>
        </p:nvGrpSpPr>
        <p:grpSpPr>
          <a:xfrm>
            <a:off x="457200" y="2692850"/>
            <a:ext cx="776889" cy="621300"/>
            <a:chOff x="457200" y="1378813"/>
            <a:chExt cx="776889" cy="621300"/>
          </a:xfrm>
        </p:grpSpPr>
        <p:sp>
          <p:nvSpPr>
            <p:cNvPr id="581" name="Google Shape;581;p6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582" name="Google Shape;582;p62"/>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62"/>
          <p:cNvGrpSpPr/>
          <p:nvPr/>
        </p:nvGrpSpPr>
        <p:grpSpPr>
          <a:xfrm>
            <a:off x="457200" y="3390350"/>
            <a:ext cx="776889" cy="621300"/>
            <a:chOff x="457200" y="1378813"/>
            <a:chExt cx="776889" cy="621300"/>
          </a:xfrm>
        </p:grpSpPr>
        <p:sp>
          <p:nvSpPr>
            <p:cNvPr id="584" name="Google Shape;584;p6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585" name="Google Shape;585;p62"/>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62"/>
          <p:cNvSpPr txBox="1"/>
          <p:nvPr>
            <p:ph idx="2" type="subTitle"/>
          </p:nvPr>
        </p:nvSpPr>
        <p:spPr>
          <a:xfrm>
            <a:off x="-12300"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587" name="Google Shape;587;p62"/>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2"/>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2"/>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2"/>
          <p:cNvSpPr txBox="1"/>
          <p:nvPr>
            <p:ph idx="3" type="subTitle"/>
          </p:nvPr>
        </p:nvSpPr>
        <p:spPr>
          <a:xfrm>
            <a:off x="-12300"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591" name="Google Shape;591;p62"/>
          <p:cNvSpPr txBox="1"/>
          <p:nvPr>
            <p:ph idx="4" type="subTitle"/>
          </p:nvPr>
        </p:nvSpPr>
        <p:spPr>
          <a:xfrm>
            <a:off x="-1230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592" name="Google Shape;592;p62"/>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grpSp>
        <p:nvGrpSpPr>
          <p:cNvPr id="593" name="Google Shape;593;p62"/>
          <p:cNvGrpSpPr/>
          <p:nvPr/>
        </p:nvGrpSpPr>
        <p:grpSpPr>
          <a:xfrm>
            <a:off x="469500" y="4083075"/>
            <a:ext cx="776889" cy="621300"/>
            <a:chOff x="457200" y="1378813"/>
            <a:chExt cx="776889" cy="621300"/>
          </a:xfrm>
        </p:grpSpPr>
        <p:sp>
          <p:nvSpPr>
            <p:cNvPr id="594" name="Google Shape;594;p6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595" name="Google Shape;595;p62"/>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62"/>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2"/>
          <p:cNvSpPr txBox="1"/>
          <p:nvPr>
            <p:ph idx="6" type="subTitle"/>
          </p:nvPr>
        </p:nvSpPr>
        <p:spPr>
          <a:xfrm>
            <a:off x="-1230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598" name="Google Shape;598;p6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599" name="Shape 599"/>
        <p:cNvGrpSpPr/>
        <p:nvPr/>
      </p:nvGrpSpPr>
      <p:grpSpPr>
        <a:xfrm>
          <a:off x="0" y="0"/>
          <a:ext cx="0" cy="0"/>
          <a:chOff x="0" y="0"/>
          <a:chExt cx="0" cy="0"/>
        </a:xfrm>
      </p:grpSpPr>
      <p:sp>
        <p:nvSpPr>
          <p:cNvPr id="600" name="Google Shape;600;p63"/>
          <p:cNvSpPr/>
          <p:nvPr/>
        </p:nvSpPr>
        <p:spPr>
          <a:xfrm>
            <a:off x="1352550" y="123782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3" name="Google Shape;603;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4" name="Google Shape;604;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5" name="Google Shape;605;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06" name="Google Shape;606;p63"/>
          <p:cNvGrpSpPr/>
          <p:nvPr/>
        </p:nvGrpSpPr>
        <p:grpSpPr>
          <a:xfrm>
            <a:off x="457200" y="1237825"/>
            <a:ext cx="776900" cy="486300"/>
            <a:chOff x="457200" y="1466425"/>
            <a:chExt cx="776900" cy="486300"/>
          </a:xfrm>
        </p:grpSpPr>
        <p:sp>
          <p:nvSpPr>
            <p:cNvPr id="607" name="Google Shape;607;p6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608" name="Google Shape;608;p6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63"/>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10" name="Google Shape;610;p63"/>
          <p:cNvSpPr/>
          <p:nvPr/>
        </p:nvSpPr>
        <p:spPr>
          <a:xfrm>
            <a:off x="1352550" y="182890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 name="Google Shape;611;p63"/>
          <p:cNvGrpSpPr/>
          <p:nvPr/>
        </p:nvGrpSpPr>
        <p:grpSpPr>
          <a:xfrm>
            <a:off x="457200" y="1828900"/>
            <a:ext cx="776900" cy="486300"/>
            <a:chOff x="457200" y="1466425"/>
            <a:chExt cx="776900" cy="486300"/>
          </a:xfrm>
        </p:grpSpPr>
        <p:sp>
          <p:nvSpPr>
            <p:cNvPr id="612" name="Google Shape;612;p6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613" name="Google Shape;613;p6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63"/>
          <p:cNvSpPr/>
          <p:nvPr/>
        </p:nvSpPr>
        <p:spPr>
          <a:xfrm>
            <a:off x="1352550" y="241997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63"/>
          <p:cNvGrpSpPr/>
          <p:nvPr/>
        </p:nvGrpSpPr>
        <p:grpSpPr>
          <a:xfrm>
            <a:off x="457200" y="2419975"/>
            <a:ext cx="776900" cy="486300"/>
            <a:chOff x="457200" y="1466425"/>
            <a:chExt cx="776900" cy="486300"/>
          </a:xfrm>
        </p:grpSpPr>
        <p:sp>
          <p:nvSpPr>
            <p:cNvPr id="616" name="Google Shape;616;p6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617" name="Google Shape;617;p6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63"/>
          <p:cNvSpPr/>
          <p:nvPr/>
        </p:nvSpPr>
        <p:spPr>
          <a:xfrm>
            <a:off x="1352550" y="301105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63"/>
          <p:cNvGrpSpPr/>
          <p:nvPr/>
        </p:nvGrpSpPr>
        <p:grpSpPr>
          <a:xfrm>
            <a:off x="457200" y="3011050"/>
            <a:ext cx="776900" cy="486300"/>
            <a:chOff x="457200" y="1466425"/>
            <a:chExt cx="776900" cy="486300"/>
          </a:xfrm>
        </p:grpSpPr>
        <p:sp>
          <p:nvSpPr>
            <p:cNvPr id="620" name="Google Shape;620;p6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621" name="Google Shape;621;p6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63"/>
          <p:cNvSpPr/>
          <p:nvPr/>
        </p:nvSpPr>
        <p:spPr>
          <a:xfrm>
            <a:off x="1352550" y="3602138"/>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63"/>
          <p:cNvGrpSpPr/>
          <p:nvPr/>
        </p:nvGrpSpPr>
        <p:grpSpPr>
          <a:xfrm>
            <a:off x="457200" y="3602137"/>
            <a:ext cx="776900" cy="486300"/>
            <a:chOff x="457200" y="1466425"/>
            <a:chExt cx="776900" cy="486300"/>
          </a:xfrm>
        </p:grpSpPr>
        <p:sp>
          <p:nvSpPr>
            <p:cNvPr id="624" name="Google Shape;624;p6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625" name="Google Shape;625;p6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63"/>
          <p:cNvSpPr/>
          <p:nvPr/>
        </p:nvSpPr>
        <p:spPr>
          <a:xfrm>
            <a:off x="1352550" y="4193263"/>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 name="Google Shape;627;p63"/>
          <p:cNvGrpSpPr/>
          <p:nvPr/>
        </p:nvGrpSpPr>
        <p:grpSpPr>
          <a:xfrm>
            <a:off x="457200" y="4193262"/>
            <a:ext cx="776900" cy="486300"/>
            <a:chOff x="457200" y="1466425"/>
            <a:chExt cx="776900" cy="486300"/>
          </a:xfrm>
        </p:grpSpPr>
        <p:sp>
          <p:nvSpPr>
            <p:cNvPr id="628" name="Google Shape;628;p6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629" name="Google Shape;629;p6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63"/>
          <p:cNvSpPr txBox="1"/>
          <p:nvPr>
            <p:ph idx="3" type="subTitle"/>
          </p:nvPr>
        </p:nvSpPr>
        <p:spPr>
          <a:xfrm>
            <a:off x="-12150"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31" name="Google Shape;631;p63"/>
          <p:cNvSpPr txBox="1"/>
          <p:nvPr>
            <p:ph idx="4" type="subTitle"/>
          </p:nvPr>
        </p:nvSpPr>
        <p:spPr>
          <a:xfrm>
            <a:off x="-12150"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32" name="Google Shape;632;p63"/>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33" name="Google Shape;633;p63"/>
          <p:cNvSpPr txBox="1"/>
          <p:nvPr>
            <p:ph idx="6" type="subTitle"/>
          </p:nvPr>
        </p:nvSpPr>
        <p:spPr>
          <a:xfrm>
            <a:off x="-12150"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34" name="Google Shape;634;p63"/>
          <p:cNvSpPr txBox="1"/>
          <p:nvPr>
            <p:ph idx="7" type="subTitle"/>
          </p:nvPr>
        </p:nvSpPr>
        <p:spPr>
          <a:xfrm>
            <a:off x="-12150"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35" name="Google Shape;635;p63"/>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636" name="Shape 636"/>
        <p:cNvGrpSpPr/>
        <p:nvPr/>
      </p:nvGrpSpPr>
      <p:grpSpPr>
        <a:xfrm>
          <a:off x="0" y="0"/>
          <a:ext cx="0" cy="0"/>
          <a:chOff x="0" y="0"/>
          <a:chExt cx="0" cy="0"/>
        </a:xfrm>
      </p:grpSpPr>
      <p:sp>
        <p:nvSpPr>
          <p:cNvPr id="637" name="Google Shape;637;p64"/>
          <p:cNvSpPr/>
          <p:nvPr/>
        </p:nvSpPr>
        <p:spPr>
          <a:xfrm>
            <a:off x="1254500" y="11616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0" name="Google Shape;640;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1" name="Google Shape;641;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2" name="Google Shape;642;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43" name="Google Shape;643;p64"/>
          <p:cNvGrpSpPr/>
          <p:nvPr/>
        </p:nvGrpSpPr>
        <p:grpSpPr>
          <a:xfrm>
            <a:off x="457222" y="1149803"/>
            <a:ext cx="713194" cy="446423"/>
            <a:chOff x="457200" y="1466425"/>
            <a:chExt cx="776900" cy="486300"/>
          </a:xfrm>
        </p:grpSpPr>
        <p:sp>
          <p:nvSpPr>
            <p:cNvPr id="644" name="Google Shape;644;p6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645" name="Google Shape;645;p6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64"/>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47" name="Google Shape;647;p64"/>
          <p:cNvSpPr/>
          <p:nvPr/>
        </p:nvSpPr>
        <p:spPr>
          <a:xfrm>
            <a:off x="1254500" y="16842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 name="Google Shape;648;p64"/>
          <p:cNvGrpSpPr/>
          <p:nvPr/>
        </p:nvGrpSpPr>
        <p:grpSpPr>
          <a:xfrm>
            <a:off x="457222" y="1672428"/>
            <a:ext cx="713194" cy="446423"/>
            <a:chOff x="457200" y="1466425"/>
            <a:chExt cx="776900" cy="486300"/>
          </a:xfrm>
        </p:grpSpPr>
        <p:sp>
          <p:nvSpPr>
            <p:cNvPr id="649" name="Google Shape;649;p6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650" name="Google Shape;650;p6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64"/>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52" name="Google Shape;652;p64"/>
          <p:cNvSpPr/>
          <p:nvPr/>
        </p:nvSpPr>
        <p:spPr>
          <a:xfrm>
            <a:off x="1254475" y="220740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64"/>
          <p:cNvGrpSpPr/>
          <p:nvPr/>
        </p:nvGrpSpPr>
        <p:grpSpPr>
          <a:xfrm>
            <a:off x="457197" y="2195578"/>
            <a:ext cx="713194" cy="446423"/>
            <a:chOff x="457200" y="1466425"/>
            <a:chExt cx="776900" cy="486300"/>
          </a:xfrm>
        </p:grpSpPr>
        <p:sp>
          <p:nvSpPr>
            <p:cNvPr id="654" name="Google Shape;654;p6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655" name="Google Shape;655;p6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64"/>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57" name="Google Shape;657;p64"/>
          <p:cNvSpPr/>
          <p:nvPr/>
        </p:nvSpPr>
        <p:spPr>
          <a:xfrm>
            <a:off x="1254475" y="27300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 name="Google Shape;658;p64"/>
          <p:cNvGrpSpPr/>
          <p:nvPr/>
        </p:nvGrpSpPr>
        <p:grpSpPr>
          <a:xfrm>
            <a:off x="457197" y="2718203"/>
            <a:ext cx="713194" cy="446423"/>
            <a:chOff x="457200" y="1466425"/>
            <a:chExt cx="776900" cy="486300"/>
          </a:xfrm>
        </p:grpSpPr>
        <p:sp>
          <p:nvSpPr>
            <p:cNvPr id="659" name="Google Shape;659;p6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660" name="Google Shape;660;p6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64"/>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62" name="Google Shape;662;p64"/>
          <p:cNvSpPr/>
          <p:nvPr/>
        </p:nvSpPr>
        <p:spPr>
          <a:xfrm>
            <a:off x="1254500" y="32526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64"/>
          <p:cNvGrpSpPr/>
          <p:nvPr/>
        </p:nvGrpSpPr>
        <p:grpSpPr>
          <a:xfrm>
            <a:off x="457222" y="3240828"/>
            <a:ext cx="713194" cy="446423"/>
            <a:chOff x="457200" y="1466425"/>
            <a:chExt cx="776900" cy="486300"/>
          </a:xfrm>
        </p:grpSpPr>
        <p:sp>
          <p:nvSpPr>
            <p:cNvPr id="664" name="Google Shape;664;p6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665" name="Google Shape;665;p6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64"/>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67" name="Google Shape;667;p64"/>
          <p:cNvSpPr/>
          <p:nvPr/>
        </p:nvSpPr>
        <p:spPr>
          <a:xfrm>
            <a:off x="1254500" y="377527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64"/>
          <p:cNvGrpSpPr/>
          <p:nvPr/>
        </p:nvGrpSpPr>
        <p:grpSpPr>
          <a:xfrm>
            <a:off x="457222" y="3763453"/>
            <a:ext cx="713194" cy="446423"/>
            <a:chOff x="457200" y="1466425"/>
            <a:chExt cx="776900" cy="486300"/>
          </a:xfrm>
        </p:grpSpPr>
        <p:sp>
          <p:nvSpPr>
            <p:cNvPr id="669" name="Google Shape;669;p6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670" name="Google Shape;670;p6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64"/>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72" name="Google Shape;672;p64"/>
          <p:cNvSpPr/>
          <p:nvPr/>
        </p:nvSpPr>
        <p:spPr>
          <a:xfrm>
            <a:off x="1254500" y="43234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 name="Google Shape;673;p64"/>
          <p:cNvGrpSpPr/>
          <p:nvPr/>
        </p:nvGrpSpPr>
        <p:grpSpPr>
          <a:xfrm>
            <a:off x="457222" y="4311603"/>
            <a:ext cx="713194" cy="446423"/>
            <a:chOff x="457200" y="1466425"/>
            <a:chExt cx="776900" cy="486300"/>
          </a:xfrm>
        </p:grpSpPr>
        <p:sp>
          <p:nvSpPr>
            <p:cNvPr id="674" name="Google Shape;674;p6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675" name="Google Shape;675;p6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64"/>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677" name="Google Shape;677;p64"/>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678" name="Shape 678"/>
        <p:cNvGrpSpPr/>
        <p:nvPr/>
      </p:nvGrpSpPr>
      <p:grpSpPr>
        <a:xfrm>
          <a:off x="0" y="0"/>
          <a:ext cx="0" cy="0"/>
          <a:chOff x="0" y="0"/>
          <a:chExt cx="0" cy="0"/>
        </a:xfrm>
      </p:grpSpPr>
      <p:sp>
        <p:nvSpPr>
          <p:cNvPr id="679" name="Google Shape;679;p65"/>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65"/>
          <p:cNvGrpSpPr/>
          <p:nvPr/>
        </p:nvGrpSpPr>
        <p:grpSpPr>
          <a:xfrm>
            <a:off x="457209" y="1149761"/>
            <a:ext cx="619500" cy="387776"/>
            <a:chOff x="457200" y="1466425"/>
            <a:chExt cx="776900" cy="486300"/>
          </a:xfrm>
        </p:grpSpPr>
        <p:sp>
          <p:nvSpPr>
            <p:cNvPr id="681" name="Google Shape;681;p6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682" name="Google Shape;682;p6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683" name="Google Shape;683;p65"/>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 name="Google Shape;684;p65"/>
          <p:cNvGrpSpPr/>
          <p:nvPr/>
        </p:nvGrpSpPr>
        <p:grpSpPr>
          <a:xfrm>
            <a:off x="457209" y="1603738"/>
            <a:ext cx="619500" cy="387776"/>
            <a:chOff x="457200" y="1466425"/>
            <a:chExt cx="776900" cy="486300"/>
          </a:xfrm>
        </p:grpSpPr>
        <p:sp>
          <p:nvSpPr>
            <p:cNvPr id="685" name="Google Shape;685;p6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686" name="Google Shape;686;p6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687" name="Google Shape;687;p65"/>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65"/>
          <p:cNvGrpSpPr/>
          <p:nvPr/>
        </p:nvGrpSpPr>
        <p:grpSpPr>
          <a:xfrm>
            <a:off x="457187" y="2058172"/>
            <a:ext cx="619500" cy="387776"/>
            <a:chOff x="457200" y="1466425"/>
            <a:chExt cx="776900" cy="486300"/>
          </a:xfrm>
        </p:grpSpPr>
        <p:sp>
          <p:nvSpPr>
            <p:cNvPr id="689" name="Google Shape;689;p6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690" name="Google Shape;690;p6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691" name="Google Shape;691;p65"/>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65"/>
          <p:cNvGrpSpPr/>
          <p:nvPr/>
        </p:nvGrpSpPr>
        <p:grpSpPr>
          <a:xfrm>
            <a:off x="457187" y="2512150"/>
            <a:ext cx="619500" cy="387776"/>
            <a:chOff x="457200" y="1466425"/>
            <a:chExt cx="776900" cy="486300"/>
          </a:xfrm>
        </p:grpSpPr>
        <p:sp>
          <p:nvSpPr>
            <p:cNvPr id="693" name="Google Shape;693;p6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694" name="Google Shape;694;p6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695" name="Google Shape;695;p65"/>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65"/>
          <p:cNvGrpSpPr/>
          <p:nvPr/>
        </p:nvGrpSpPr>
        <p:grpSpPr>
          <a:xfrm>
            <a:off x="457209" y="2966128"/>
            <a:ext cx="619500" cy="387776"/>
            <a:chOff x="457200" y="1466425"/>
            <a:chExt cx="776900" cy="486300"/>
          </a:xfrm>
        </p:grpSpPr>
        <p:sp>
          <p:nvSpPr>
            <p:cNvPr id="697" name="Google Shape;697;p6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698" name="Google Shape;698;p6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699" name="Google Shape;699;p65"/>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65"/>
          <p:cNvGrpSpPr/>
          <p:nvPr/>
        </p:nvGrpSpPr>
        <p:grpSpPr>
          <a:xfrm>
            <a:off x="457209" y="3420106"/>
            <a:ext cx="619500" cy="387776"/>
            <a:chOff x="457200" y="1466425"/>
            <a:chExt cx="776900" cy="486300"/>
          </a:xfrm>
        </p:grpSpPr>
        <p:sp>
          <p:nvSpPr>
            <p:cNvPr id="701" name="Google Shape;701;p6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702" name="Google Shape;702;p6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703" name="Google Shape;703;p65"/>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65"/>
          <p:cNvGrpSpPr/>
          <p:nvPr/>
        </p:nvGrpSpPr>
        <p:grpSpPr>
          <a:xfrm>
            <a:off x="457209" y="3896256"/>
            <a:ext cx="619500" cy="387776"/>
            <a:chOff x="457200" y="1466425"/>
            <a:chExt cx="776900" cy="486300"/>
          </a:xfrm>
        </p:grpSpPr>
        <p:sp>
          <p:nvSpPr>
            <p:cNvPr id="705" name="Google Shape;705;p6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706" name="Google Shape;706;p6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707" name="Google Shape;707;p65"/>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65"/>
          <p:cNvGrpSpPr/>
          <p:nvPr/>
        </p:nvGrpSpPr>
        <p:grpSpPr>
          <a:xfrm>
            <a:off x="457209" y="4382688"/>
            <a:ext cx="619500" cy="387776"/>
            <a:chOff x="457200" y="1466425"/>
            <a:chExt cx="776900" cy="486300"/>
          </a:xfrm>
        </p:grpSpPr>
        <p:sp>
          <p:nvSpPr>
            <p:cNvPr id="709" name="Google Shape;709;p6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710" name="Google Shape;710;p6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711" name="Google Shape;711;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3" name="Google Shape;71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4" name="Google Shape;71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5" name="Google Shape;715;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6" name="Google Shape;716;p65"/>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717" name="Google Shape;717;p65"/>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718" name="Google Shape;718;p65"/>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719" name="Google Shape;719;p65"/>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720" name="Google Shape;720;p65"/>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721" name="Google Shape;721;p65"/>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722" name="Google Shape;722;p65"/>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
        <p:nvSpPr>
          <p:cNvPr id="723" name="Google Shape;723;p65"/>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24" name="Google Shape;724;p65"/>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solidFill>
                  <a:srgbClr val="043461"/>
                </a:solidFill>
                <a:latin typeface="Roboto"/>
                <a:ea typeface="Roboto"/>
                <a:cs typeface="Roboto"/>
                <a:sym typeface="Roboto"/>
              </a:defRPr>
            </a:lvl1pPr>
            <a:lvl2pPr lvl="1" rtl="0">
              <a:lnSpc>
                <a:spcPct val="100000"/>
              </a:lnSpc>
              <a:spcBef>
                <a:spcPts val="0"/>
              </a:spcBef>
              <a:spcAft>
                <a:spcPts val="0"/>
              </a:spcAft>
              <a:buNone/>
              <a:defRPr>
                <a:solidFill>
                  <a:srgbClr val="043461"/>
                </a:solidFill>
              </a:defRPr>
            </a:lvl2pPr>
            <a:lvl3pPr lvl="2" rtl="0">
              <a:lnSpc>
                <a:spcPct val="100000"/>
              </a:lnSpc>
              <a:spcBef>
                <a:spcPts val="0"/>
              </a:spcBef>
              <a:spcAft>
                <a:spcPts val="0"/>
              </a:spcAft>
              <a:buNone/>
              <a:defRPr>
                <a:solidFill>
                  <a:srgbClr val="043461"/>
                </a:solidFill>
              </a:defRPr>
            </a:lvl3pPr>
            <a:lvl4pPr lvl="3" rtl="0">
              <a:lnSpc>
                <a:spcPct val="100000"/>
              </a:lnSpc>
              <a:spcBef>
                <a:spcPts val="0"/>
              </a:spcBef>
              <a:spcAft>
                <a:spcPts val="0"/>
              </a:spcAft>
              <a:buNone/>
              <a:defRPr>
                <a:solidFill>
                  <a:srgbClr val="043461"/>
                </a:solidFill>
              </a:defRPr>
            </a:lvl4pPr>
            <a:lvl5pPr lvl="4" rtl="0">
              <a:lnSpc>
                <a:spcPct val="100000"/>
              </a:lnSpc>
              <a:spcBef>
                <a:spcPts val="0"/>
              </a:spcBef>
              <a:spcAft>
                <a:spcPts val="0"/>
              </a:spcAft>
              <a:buNone/>
              <a:defRPr>
                <a:solidFill>
                  <a:srgbClr val="043461"/>
                </a:solidFill>
              </a:defRPr>
            </a:lvl5pPr>
            <a:lvl6pPr lvl="5" rtl="0">
              <a:lnSpc>
                <a:spcPct val="100000"/>
              </a:lnSpc>
              <a:spcBef>
                <a:spcPts val="0"/>
              </a:spcBef>
              <a:spcAft>
                <a:spcPts val="0"/>
              </a:spcAft>
              <a:buNone/>
              <a:defRPr>
                <a:solidFill>
                  <a:srgbClr val="043461"/>
                </a:solidFill>
              </a:defRPr>
            </a:lvl6pPr>
            <a:lvl7pPr lvl="6" rtl="0">
              <a:lnSpc>
                <a:spcPct val="100000"/>
              </a:lnSpc>
              <a:spcBef>
                <a:spcPts val="0"/>
              </a:spcBef>
              <a:spcAft>
                <a:spcPts val="0"/>
              </a:spcAft>
              <a:buNone/>
              <a:defRPr>
                <a:solidFill>
                  <a:srgbClr val="043461"/>
                </a:solidFill>
              </a:defRPr>
            </a:lvl7pPr>
            <a:lvl8pPr lvl="7" rtl="0">
              <a:lnSpc>
                <a:spcPct val="100000"/>
              </a:lnSpc>
              <a:spcBef>
                <a:spcPts val="0"/>
              </a:spcBef>
              <a:spcAft>
                <a:spcPts val="0"/>
              </a:spcAft>
              <a:buNone/>
              <a:defRPr>
                <a:solidFill>
                  <a:srgbClr val="043461"/>
                </a:solidFill>
              </a:defRPr>
            </a:lvl8pPr>
            <a:lvl9pPr lvl="8" rtl="0">
              <a:lnSpc>
                <a:spcPct val="100000"/>
              </a:lnSpc>
              <a:spcBef>
                <a:spcPts val="0"/>
              </a:spcBef>
              <a:spcAft>
                <a:spcPts val="0"/>
              </a:spcAft>
              <a:buNone/>
              <a:defRPr>
                <a:solidFill>
                  <a:srgbClr val="043461"/>
                </a:solidFil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725" name="Shape 725"/>
        <p:cNvGrpSpPr/>
        <p:nvPr/>
      </p:nvGrpSpPr>
      <p:grpSpPr>
        <a:xfrm>
          <a:off x="0" y="0"/>
          <a:ext cx="0" cy="0"/>
          <a:chOff x="0" y="0"/>
          <a:chExt cx="0" cy="0"/>
        </a:xfrm>
      </p:grpSpPr>
      <p:sp>
        <p:nvSpPr>
          <p:cNvPr id="726" name="Google Shape;726;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66"/>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6"/>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grpSp>
        <p:nvGrpSpPr>
          <p:cNvPr id="733" name="Google Shape;733;p66"/>
          <p:cNvGrpSpPr/>
          <p:nvPr/>
        </p:nvGrpSpPr>
        <p:grpSpPr>
          <a:xfrm>
            <a:off x="457181" y="1345103"/>
            <a:ext cx="533372" cy="533480"/>
            <a:chOff x="457200" y="1378813"/>
            <a:chExt cx="695400" cy="695450"/>
          </a:xfrm>
        </p:grpSpPr>
        <p:sp>
          <p:nvSpPr>
            <p:cNvPr id="734" name="Google Shape;734;p6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735" name="Google Shape;735;p66"/>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66"/>
          <p:cNvGrpSpPr/>
          <p:nvPr/>
        </p:nvGrpSpPr>
        <p:grpSpPr>
          <a:xfrm>
            <a:off x="3228956" y="1345103"/>
            <a:ext cx="533372" cy="533480"/>
            <a:chOff x="457200" y="1378813"/>
            <a:chExt cx="695400" cy="695450"/>
          </a:xfrm>
        </p:grpSpPr>
        <p:sp>
          <p:nvSpPr>
            <p:cNvPr id="737" name="Google Shape;737;p6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738" name="Google Shape;738;p66"/>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39" name="Google Shape;739;p66"/>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6"/>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grpSp>
        <p:nvGrpSpPr>
          <p:cNvPr id="741" name="Google Shape;741;p66"/>
          <p:cNvGrpSpPr/>
          <p:nvPr/>
        </p:nvGrpSpPr>
        <p:grpSpPr>
          <a:xfrm>
            <a:off x="6134081" y="1345853"/>
            <a:ext cx="533372" cy="533480"/>
            <a:chOff x="457200" y="1378813"/>
            <a:chExt cx="695400" cy="695450"/>
          </a:xfrm>
        </p:grpSpPr>
        <p:sp>
          <p:nvSpPr>
            <p:cNvPr id="742" name="Google Shape;742;p66"/>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743" name="Google Shape;743;p66"/>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44" name="Google Shape;744;p66"/>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6"/>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746" name="Google Shape;746;p6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747" name="Shape 747"/>
        <p:cNvGrpSpPr/>
        <p:nvPr/>
      </p:nvGrpSpPr>
      <p:grpSpPr>
        <a:xfrm>
          <a:off x="0" y="0"/>
          <a:ext cx="0" cy="0"/>
          <a:chOff x="0" y="0"/>
          <a:chExt cx="0" cy="0"/>
        </a:xfrm>
      </p:grpSpPr>
      <p:sp>
        <p:nvSpPr>
          <p:cNvPr id="748" name="Google Shape;748;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0" name="Google Shape;750;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1" name="Google Shape;751;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2" name="Google Shape;752;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3" name="Google Shape;753;p67"/>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7"/>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755" name="Google Shape;755;p67"/>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756" name="Google Shape;756;p67"/>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7"/>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7"/>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759" name="Google Shape;759;p67"/>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760" name="Google Shape;760;p67"/>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761" name="Google Shape;761;p67"/>
          <p:cNvGrpSpPr/>
          <p:nvPr/>
        </p:nvGrpSpPr>
        <p:grpSpPr>
          <a:xfrm>
            <a:off x="6134054" y="1345850"/>
            <a:ext cx="2298699" cy="533482"/>
            <a:chOff x="457164" y="1378809"/>
            <a:chExt cx="2997000" cy="695454"/>
          </a:xfrm>
        </p:grpSpPr>
        <p:sp>
          <p:nvSpPr>
            <p:cNvPr id="762" name="Google Shape;762;p67"/>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763" name="Google Shape;763;p67"/>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64" name="Google Shape;764;p67"/>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7"/>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latin typeface="Roboto"/>
                <a:ea typeface="Roboto"/>
                <a:cs typeface="Roboto"/>
                <a:sym typeface="Roboto"/>
              </a:defRPr>
            </a:lvl2pPr>
            <a:lvl3pPr lvl="2" rtl="0">
              <a:spcBef>
                <a:spcPts val="0"/>
              </a:spcBef>
              <a:spcAft>
                <a:spcPts val="0"/>
              </a:spcAft>
              <a:buNone/>
              <a:defRPr>
                <a:solidFill>
                  <a:srgbClr val="043461"/>
                </a:solidFill>
                <a:latin typeface="Roboto"/>
                <a:ea typeface="Roboto"/>
                <a:cs typeface="Roboto"/>
                <a:sym typeface="Roboto"/>
              </a:defRPr>
            </a:lvl3pPr>
            <a:lvl4pPr lvl="3" rtl="0">
              <a:spcBef>
                <a:spcPts val="0"/>
              </a:spcBef>
              <a:spcAft>
                <a:spcPts val="0"/>
              </a:spcAft>
              <a:buNone/>
              <a:defRPr>
                <a:solidFill>
                  <a:srgbClr val="043461"/>
                </a:solidFill>
                <a:latin typeface="Roboto"/>
                <a:ea typeface="Roboto"/>
                <a:cs typeface="Roboto"/>
                <a:sym typeface="Roboto"/>
              </a:defRPr>
            </a:lvl4pPr>
            <a:lvl5pPr lvl="4" rtl="0">
              <a:spcBef>
                <a:spcPts val="0"/>
              </a:spcBef>
              <a:spcAft>
                <a:spcPts val="0"/>
              </a:spcAft>
              <a:buNone/>
              <a:defRPr>
                <a:solidFill>
                  <a:srgbClr val="043461"/>
                </a:solidFill>
                <a:latin typeface="Roboto"/>
                <a:ea typeface="Roboto"/>
                <a:cs typeface="Roboto"/>
                <a:sym typeface="Roboto"/>
              </a:defRPr>
            </a:lvl5pPr>
            <a:lvl6pPr lvl="5" rtl="0">
              <a:spcBef>
                <a:spcPts val="0"/>
              </a:spcBef>
              <a:spcAft>
                <a:spcPts val="0"/>
              </a:spcAft>
              <a:buNone/>
              <a:defRPr>
                <a:solidFill>
                  <a:srgbClr val="043461"/>
                </a:solidFill>
                <a:latin typeface="Roboto"/>
                <a:ea typeface="Roboto"/>
                <a:cs typeface="Roboto"/>
                <a:sym typeface="Roboto"/>
              </a:defRPr>
            </a:lvl6pPr>
            <a:lvl7pPr lvl="6" rtl="0">
              <a:spcBef>
                <a:spcPts val="0"/>
              </a:spcBef>
              <a:spcAft>
                <a:spcPts val="0"/>
              </a:spcAft>
              <a:buNone/>
              <a:defRPr>
                <a:solidFill>
                  <a:srgbClr val="043461"/>
                </a:solidFill>
                <a:latin typeface="Roboto"/>
                <a:ea typeface="Roboto"/>
                <a:cs typeface="Roboto"/>
                <a:sym typeface="Roboto"/>
              </a:defRPr>
            </a:lvl7pPr>
            <a:lvl8pPr lvl="7" rtl="0">
              <a:spcBef>
                <a:spcPts val="0"/>
              </a:spcBef>
              <a:spcAft>
                <a:spcPts val="0"/>
              </a:spcAft>
              <a:buNone/>
              <a:defRPr>
                <a:solidFill>
                  <a:srgbClr val="043461"/>
                </a:solidFill>
                <a:latin typeface="Roboto"/>
                <a:ea typeface="Roboto"/>
                <a:cs typeface="Roboto"/>
                <a:sym typeface="Roboto"/>
              </a:defRPr>
            </a:lvl8pPr>
            <a:lvl9pPr lvl="8" rtl="0">
              <a:spcBef>
                <a:spcPts val="0"/>
              </a:spcBef>
              <a:spcAft>
                <a:spcPts val="0"/>
              </a:spcAft>
              <a:buNone/>
              <a:defRPr>
                <a:solidFill>
                  <a:srgbClr val="043461"/>
                </a:solidFill>
                <a:latin typeface="Roboto"/>
                <a:ea typeface="Roboto"/>
                <a:cs typeface="Roboto"/>
                <a:sym typeface="Roboto"/>
              </a:defRPr>
            </a:lvl9pPr>
          </a:lstStyle>
          <a:p/>
        </p:txBody>
      </p:sp>
      <p:sp>
        <p:nvSpPr>
          <p:cNvPr id="766" name="Google Shape;766;p6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67" name="Google Shape;767;p67"/>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768" name="Google Shape;768;p67"/>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769" name="Google Shape;769;p67"/>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770" name="Shape 770"/>
        <p:cNvGrpSpPr/>
        <p:nvPr/>
      </p:nvGrpSpPr>
      <p:grpSpPr>
        <a:xfrm>
          <a:off x="0" y="0"/>
          <a:ext cx="0" cy="0"/>
          <a:chOff x="0" y="0"/>
          <a:chExt cx="0" cy="0"/>
        </a:xfrm>
      </p:grpSpPr>
      <p:pic>
        <p:nvPicPr>
          <p:cNvPr id="771" name="Google Shape;771;p6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772" name="Google Shape;772;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4" name="Google Shape;774;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5" name="Google Shape;77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6" name="Google Shape;77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7" name="Google Shape;777;p68"/>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778" name="Google Shape;778;p6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9" name="Google Shape;779;p68"/>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68"/>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68"/>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782" name="Google Shape;782;p68"/>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783" name="Google Shape;783;p6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8"/>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785" name="Google Shape;785;p6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786" name="Shape 786"/>
        <p:cNvGrpSpPr/>
        <p:nvPr/>
      </p:nvGrpSpPr>
      <p:grpSpPr>
        <a:xfrm>
          <a:off x="0" y="0"/>
          <a:ext cx="0" cy="0"/>
          <a:chOff x="0" y="0"/>
          <a:chExt cx="0" cy="0"/>
        </a:xfrm>
      </p:grpSpPr>
      <p:grpSp>
        <p:nvGrpSpPr>
          <p:cNvPr id="787" name="Google Shape;787;p69"/>
          <p:cNvGrpSpPr/>
          <p:nvPr/>
        </p:nvGrpSpPr>
        <p:grpSpPr>
          <a:xfrm>
            <a:off x="453220" y="1424000"/>
            <a:ext cx="743726" cy="530949"/>
            <a:chOff x="453220" y="1424000"/>
            <a:chExt cx="743726" cy="530949"/>
          </a:xfrm>
        </p:grpSpPr>
        <p:sp>
          <p:nvSpPr>
            <p:cNvPr id="788" name="Google Shape;788;p6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89" name="Google Shape;789;p6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90" name="Google Shape;790;p69"/>
          <p:cNvGrpSpPr/>
          <p:nvPr/>
        </p:nvGrpSpPr>
        <p:grpSpPr>
          <a:xfrm>
            <a:off x="453233" y="2276300"/>
            <a:ext cx="743726" cy="530949"/>
            <a:chOff x="453233" y="2276300"/>
            <a:chExt cx="743726" cy="530949"/>
          </a:xfrm>
        </p:grpSpPr>
        <p:sp>
          <p:nvSpPr>
            <p:cNvPr id="791" name="Google Shape;791;p6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2" name="Google Shape;792;p6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93" name="Google Shape;793;p69"/>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6" name="Google Shape;796;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7" name="Google Shape;797;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8" name="Google Shape;798;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9" name="Google Shape;799;p6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00" name="Google Shape;800;p69"/>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9"/>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9"/>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69"/>
          <p:cNvGrpSpPr/>
          <p:nvPr/>
        </p:nvGrpSpPr>
        <p:grpSpPr>
          <a:xfrm>
            <a:off x="453233" y="3128588"/>
            <a:ext cx="743726" cy="530949"/>
            <a:chOff x="453233" y="3128588"/>
            <a:chExt cx="743726" cy="530949"/>
          </a:xfrm>
        </p:grpSpPr>
        <p:sp>
          <p:nvSpPr>
            <p:cNvPr id="804" name="Google Shape;804;p6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5" name="Google Shape;805;p6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06" name="Google Shape;806;p69"/>
          <p:cNvGrpSpPr/>
          <p:nvPr/>
        </p:nvGrpSpPr>
        <p:grpSpPr>
          <a:xfrm>
            <a:off x="453233" y="3952200"/>
            <a:ext cx="743726" cy="530949"/>
            <a:chOff x="453233" y="3952200"/>
            <a:chExt cx="743726" cy="530949"/>
          </a:xfrm>
        </p:grpSpPr>
        <p:sp>
          <p:nvSpPr>
            <p:cNvPr id="807" name="Google Shape;807;p6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8" name="Google Shape;808;p6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09" name="Google Shape;809;p6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10" name="Google Shape;810;p6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11" name="Google Shape;811;p69"/>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12" name="Google Shape;812;p6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813" name="Shape 813"/>
        <p:cNvGrpSpPr/>
        <p:nvPr/>
      </p:nvGrpSpPr>
      <p:grpSpPr>
        <a:xfrm>
          <a:off x="0" y="0"/>
          <a:ext cx="0" cy="0"/>
          <a:chOff x="0" y="0"/>
          <a:chExt cx="0" cy="0"/>
        </a:xfrm>
      </p:grpSpPr>
      <p:sp>
        <p:nvSpPr>
          <p:cNvPr id="814" name="Google Shape;814;p7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15" name="Google Shape;815;p7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816" name="Google Shape;816;p7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17" name="Google Shape;817;p7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818" name="Google Shape;818;p70"/>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1" name="Google Shape;82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22" name="Google Shape;82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3" name="Google Shape;82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4" name="Google Shape;824;p7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25" name="Google Shape;825;p70"/>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0"/>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28" name="Google Shape;828;p7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829" name="Google Shape;829;p7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30" name="Google Shape;830;p7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31" name="Google Shape;831;p7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832" name="Shape 832"/>
        <p:cNvGrpSpPr/>
        <p:nvPr/>
      </p:nvGrpSpPr>
      <p:grpSpPr>
        <a:xfrm>
          <a:off x="0" y="0"/>
          <a:ext cx="0" cy="0"/>
          <a:chOff x="0" y="0"/>
          <a:chExt cx="0" cy="0"/>
        </a:xfrm>
      </p:grpSpPr>
      <p:sp>
        <p:nvSpPr>
          <p:cNvPr id="833" name="Google Shape;833;p7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34" name="Google Shape;834;p7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835" name="Google Shape;835;p7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36" name="Google Shape;836;p7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837" name="Google Shape;837;p71"/>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0" name="Google Shape;840;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1" name="Google Shape;841;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2" name="Google Shape;842;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3" name="Google Shape;843;p71"/>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1"/>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1"/>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47" name="Google Shape;847;p7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848" name="Google Shape;848;p7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49" name="Google Shape;849;p7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850" name="Google Shape;850;p71"/>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51" name="Google Shape;851;p71"/>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52" name="Google Shape;852;p71"/>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53" name="Google Shape;853;p71"/>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54" name="Google Shape;854;p7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855" name="Shape 855"/>
        <p:cNvGrpSpPr/>
        <p:nvPr/>
      </p:nvGrpSpPr>
      <p:grpSpPr>
        <a:xfrm>
          <a:off x="0" y="0"/>
          <a:ext cx="0" cy="0"/>
          <a:chOff x="0" y="0"/>
          <a:chExt cx="0" cy="0"/>
        </a:xfrm>
      </p:grpSpPr>
      <p:grpSp>
        <p:nvGrpSpPr>
          <p:cNvPr id="856" name="Google Shape;856;p72"/>
          <p:cNvGrpSpPr/>
          <p:nvPr/>
        </p:nvGrpSpPr>
        <p:grpSpPr>
          <a:xfrm>
            <a:off x="453220" y="1424000"/>
            <a:ext cx="743726" cy="530949"/>
            <a:chOff x="453220" y="1424000"/>
            <a:chExt cx="743726" cy="530949"/>
          </a:xfrm>
        </p:grpSpPr>
        <p:sp>
          <p:nvSpPr>
            <p:cNvPr id="857" name="Google Shape;857;p7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58" name="Google Shape;858;p7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859" name="Google Shape;859;p7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60" name="Google Shape;860;p7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861" name="Google Shape;861;p72"/>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4" name="Google Shape;864;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5" name="Google Shape;865;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6" name="Google Shape;866;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7" name="Google Shape;867;p72"/>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2"/>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70" name="Google Shape;870;p7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871" name="Google Shape;871;p72"/>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72" name="Google Shape;872;p72"/>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73" name="Google Shape;873;p72"/>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74" name="Google Shape;874;p7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875" name="Shape 875"/>
        <p:cNvGrpSpPr/>
        <p:nvPr/>
      </p:nvGrpSpPr>
      <p:grpSpPr>
        <a:xfrm>
          <a:off x="0" y="0"/>
          <a:ext cx="0" cy="0"/>
          <a:chOff x="0" y="0"/>
          <a:chExt cx="0" cy="0"/>
        </a:xfrm>
      </p:grpSpPr>
      <p:sp>
        <p:nvSpPr>
          <p:cNvPr id="876" name="Google Shape;876;p7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77" name="Google Shape;877;p7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78" name="Google Shape;878;p7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79" name="Google Shape;879;p7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80" name="Google Shape;880;p73"/>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3" name="Google Shape;883;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4" name="Google Shape;884;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85" name="Google Shape;885;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6" name="Google Shape;886;p73"/>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3"/>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3"/>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90" name="Google Shape;890;p7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91" name="Google Shape;891;p7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92" name="Google Shape;892;p7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93" name="Google Shape;893;p7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94" name="Google Shape;894;p7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95" name="Google Shape;895;p7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96" name="Google Shape;896;p7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897" name="Google Shape;897;p7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898" name="Shape 898"/>
        <p:cNvGrpSpPr/>
        <p:nvPr/>
      </p:nvGrpSpPr>
      <p:grpSpPr>
        <a:xfrm>
          <a:off x="0" y="0"/>
          <a:ext cx="0" cy="0"/>
          <a:chOff x="0" y="0"/>
          <a:chExt cx="0" cy="0"/>
        </a:xfrm>
      </p:grpSpPr>
      <p:grpSp>
        <p:nvGrpSpPr>
          <p:cNvPr id="899" name="Google Shape;899;p74"/>
          <p:cNvGrpSpPr/>
          <p:nvPr/>
        </p:nvGrpSpPr>
        <p:grpSpPr>
          <a:xfrm>
            <a:off x="453395" y="1396850"/>
            <a:ext cx="743726" cy="530949"/>
            <a:chOff x="453220" y="1424000"/>
            <a:chExt cx="743726" cy="530949"/>
          </a:xfrm>
        </p:grpSpPr>
        <p:sp>
          <p:nvSpPr>
            <p:cNvPr id="900" name="Google Shape;900;p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01" name="Google Shape;901;p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902" name="Google Shape;902;p74"/>
          <p:cNvGrpSpPr/>
          <p:nvPr/>
        </p:nvGrpSpPr>
        <p:grpSpPr>
          <a:xfrm>
            <a:off x="453408" y="2249150"/>
            <a:ext cx="743726" cy="530949"/>
            <a:chOff x="453233" y="2276300"/>
            <a:chExt cx="743726" cy="530949"/>
          </a:xfrm>
        </p:grpSpPr>
        <p:sp>
          <p:nvSpPr>
            <p:cNvPr id="903" name="Google Shape;903;p7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04" name="Google Shape;904;p7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905" name="Google Shape;905;p74"/>
          <p:cNvSpPr/>
          <p:nvPr/>
        </p:nvSpPr>
        <p:spPr>
          <a:xfrm>
            <a:off x="1352725" y="13516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8" name="Google Shape;908;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9" name="Google Shape;909;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10" name="Google Shape;910;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1" name="Google Shape;911;p74"/>
          <p:cNvSpPr/>
          <p:nvPr/>
        </p:nvSpPr>
        <p:spPr>
          <a:xfrm>
            <a:off x="1352725" y="220398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4"/>
          <p:cNvSpPr/>
          <p:nvPr/>
        </p:nvSpPr>
        <p:spPr>
          <a:xfrm>
            <a:off x="1352725" y="30467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74"/>
          <p:cNvGrpSpPr/>
          <p:nvPr/>
        </p:nvGrpSpPr>
        <p:grpSpPr>
          <a:xfrm>
            <a:off x="453408" y="3101438"/>
            <a:ext cx="743726" cy="530949"/>
            <a:chOff x="453233" y="3128588"/>
            <a:chExt cx="743726" cy="530949"/>
          </a:xfrm>
        </p:grpSpPr>
        <p:sp>
          <p:nvSpPr>
            <p:cNvPr id="914" name="Google Shape;914;p7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15" name="Google Shape;915;p7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916" name="Google Shape;916;p74"/>
          <p:cNvSpPr txBox="1"/>
          <p:nvPr>
            <p:ph idx="2" type="subTitle"/>
          </p:nvPr>
        </p:nvSpPr>
        <p:spPr>
          <a:xfrm>
            <a:off x="175" y="13732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17" name="Google Shape;917;p74"/>
          <p:cNvSpPr txBox="1"/>
          <p:nvPr>
            <p:ph idx="3"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18" name="Google Shape;918;p74"/>
          <p:cNvSpPr txBox="1"/>
          <p:nvPr>
            <p:ph idx="4"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19" name="Google Shape;919;p7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920" name="Shape 920"/>
        <p:cNvGrpSpPr/>
        <p:nvPr/>
      </p:nvGrpSpPr>
      <p:grpSpPr>
        <a:xfrm>
          <a:off x="0" y="0"/>
          <a:ext cx="0" cy="0"/>
          <a:chOff x="0" y="0"/>
          <a:chExt cx="0" cy="0"/>
        </a:xfrm>
      </p:grpSpPr>
      <p:sp>
        <p:nvSpPr>
          <p:cNvPr id="921" name="Google Shape;921;p75"/>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23" name="Google Shape;923;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4" name="Google Shape;924;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5" name="Google Shape;925;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6" name="Google Shape;926;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7" name="Google Shape;927;p75"/>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28" name="Google Shape;928;p75"/>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5"/>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5"/>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5"/>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32" name="Google Shape;932;p75"/>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33" name="Google Shape;933;p75"/>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34" name="Google Shape;934;p75"/>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5"/>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grpSp>
        <p:nvGrpSpPr>
          <p:cNvPr id="936" name="Google Shape;936;p75"/>
          <p:cNvGrpSpPr/>
          <p:nvPr/>
        </p:nvGrpSpPr>
        <p:grpSpPr>
          <a:xfrm>
            <a:off x="450683" y="1358000"/>
            <a:ext cx="743726" cy="530949"/>
            <a:chOff x="450683" y="1358000"/>
            <a:chExt cx="743726" cy="530949"/>
          </a:xfrm>
        </p:grpSpPr>
        <p:sp>
          <p:nvSpPr>
            <p:cNvPr id="937" name="Google Shape;937;p7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38" name="Google Shape;938;p7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939" name="Google Shape;939;p7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40" name="Google Shape;940;p7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41" name="Google Shape;941;p7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42" name="Google Shape;942;p7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43" name="Google Shape;943;p7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44" name="Google Shape;944;p7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45" name="Google Shape;945;p7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46" name="Google Shape;946;p7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47" name="Google Shape;947;p7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948" name="Shape 948"/>
        <p:cNvGrpSpPr/>
        <p:nvPr/>
      </p:nvGrpSpPr>
      <p:grpSpPr>
        <a:xfrm>
          <a:off x="0" y="0"/>
          <a:ext cx="0" cy="0"/>
          <a:chOff x="0" y="0"/>
          <a:chExt cx="0" cy="0"/>
        </a:xfrm>
      </p:grpSpPr>
      <p:sp>
        <p:nvSpPr>
          <p:cNvPr id="949" name="Google Shape;949;p76"/>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51" name="Google Shape;95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2" name="Google Shape;95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3" name="Google Shape;95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4" name="Google Shape;95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5" name="Google Shape;955;p76"/>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56" name="Google Shape;956;p76"/>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6"/>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6"/>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6"/>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60" name="Google Shape;960;p76"/>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61" name="Google Shape;961;p76"/>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62" name="Google Shape;962;p76"/>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64" name="Google Shape;964;p7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965" name="Google Shape;965;p76"/>
          <p:cNvGrpSpPr/>
          <p:nvPr/>
        </p:nvGrpSpPr>
        <p:grpSpPr>
          <a:xfrm>
            <a:off x="453220" y="1347800"/>
            <a:ext cx="743726" cy="530949"/>
            <a:chOff x="453220" y="1347800"/>
            <a:chExt cx="743726" cy="530949"/>
          </a:xfrm>
        </p:grpSpPr>
        <p:sp>
          <p:nvSpPr>
            <p:cNvPr id="966" name="Google Shape;966;p76"/>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967" name="Google Shape;967;p76"/>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968" name="Google Shape;968;p76"/>
          <p:cNvGrpSpPr/>
          <p:nvPr/>
        </p:nvGrpSpPr>
        <p:grpSpPr>
          <a:xfrm>
            <a:off x="453233" y="2758813"/>
            <a:ext cx="743726" cy="530949"/>
            <a:chOff x="453233" y="2200100"/>
            <a:chExt cx="743726" cy="530949"/>
          </a:xfrm>
        </p:grpSpPr>
        <p:sp>
          <p:nvSpPr>
            <p:cNvPr id="969" name="Google Shape;969;p76"/>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970" name="Google Shape;970;p76"/>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971" name="Google Shape;971;p76"/>
          <p:cNvGrpSpPr/>
          <p:nvPr/>
        </p:nvGrpSpPr>
        <p:grpSpPr>
          <a:xfrm>
            <a:off x="453233" y="3442525"/>
            <a:ext cx="743726" cy="530949"/>
            <a:chOff x="453233" y="3052388"/>
            <a:chExt cx="743726" cy="530949"/>
          </a:xfrm>
        </p:grpSpPr>
        <p:sp>
          <p:nvSpPr>
            <p:cNvPr id="972" name="Google Shape;972;p76"/>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973" name="Google Shape;973;p76"/>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974" name="Google Shape;974;p76"/>
          <p:cNvGrpSpPr/>
          <p:nvPr/>
        </p:nvGrpSpPr>
        <p:grpSpPr>
          <a:xfrm>
            <a:off x="453233" y="4126238"/>
            <a:ext cx="743726" cy="530949"/>
            <a:chOff x="453233" y="3876000"/>
            <a:chExt cx="743726" cy="530949"/>
          </a:xfrm>
        </p:grpSpPr>
        <p:sp>
          <p:nvSpPr>
            <p:cNvPr id="975" name="Google Shape;975;p76"/>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976" name="Google Shape;976;p76"/>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977" name="Google Shape;977;p76"/>
          <p:cNvGrpSpPr/>
          <p:nvPr/>
        </p:nvGrpSpPr>
        <p:grpSpPr>
          <a:xfrm>
            <a:off x="453220" y="2042925"/>
            <a:ext cx="743726" cy="530949"/>
            <a:chOff x="453220" y="1347800"/>
            <a:chExt cx="743726" cy="530949"/>
          </a:xfrm>
        </p:grpSpPr>
        <p:sp>
          <p:nvSpPr>
            <p:cNvPr id="978" name="Google Shape;978;p76"/>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979" name="Google Shape;979;p76"/>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980" name="Shape 980"/>
        <p:cNvGrpSpPr/>
        <p:nvPr/>
      </p:nvGrpSpPr>
      <p:grpSpPr>
        <a:xfrm>
          <a:off x="0" y="0"/>
          <a:ext cx="0" cy="0"/>
          <a:chOff x="0" y="0"/>
          <a:chExt cx="0" cy="0"/>
        </a:xfrm>
      </p:grpSpPr>
      <p:sp>
        <p:nvSpPr>
          <p:cNvPr id="981" name="Google Shape;981;p77"/>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83" name="Google Shape;983;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4" name="Google Shape;984;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5" name="Google Shape;985;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6" name="Google Shape;986;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7" name="Google Shape;987;p77"/>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88" name="Google Shape;988;p77"/>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7"/>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91" name="Google Shape;991;p77"/>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992" name="Google Shape;992;p77"/>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3" name="Google Shape;993;p77"/>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94" name="Google Shape;994;p77"/>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5" name="Google Shape;995;p77"/>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96" name="Google Shape;996;p77"/>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7" name="Google Shape;997;p77"/>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98" name="Google Shape;998;p7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999" name="Shape 999"/>
        <p:cNvGrpSpPr/>
        <p:nvPr/>
      </p:nvGrpSpPr>
      <p:grpSpPr>
        <a:xfrm>
          <a:off x="0" y="0"/>
          <a:ext cx="0" cy="0"/>
          <a:chOff x="0" y="0"/>
          <a:chExt cx="0" cy="0"/>
        </a:xfrm>
      </p:grpSpPr>
      <p:sp>
        <p:nvSpPr>
          <p:cNvPr id="1000" name="Google Shape;1000;p78"/>
          <p:cNvSpPr/>
          <p:nvPr/>
        </p:nvSpPr>
        <p:spPr>
          <a:xfrm>
            <a:off x="1141275" y="123782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1" name="Google Shape;1001;p78"/>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002" name="Google Shape;1002;p7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003" name="Google Shape;1003;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04" name="Google Shape;1004;p7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005" name="Google Shape;1005;p78"/>
          <p:cNvSpPr/>
          <p:nvPr/>
        </p:nvSpPr>
        <p:spPr>
          <a:xfrm>
            <a:off x="1141350" y="182890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8"/>
          <p:cNvSpPr/>
          <p:nvPr/>
        </p:nvSpPr>
        <p:spPr>
          <a:xfrm>
            <a:off x="1141350" y="24199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8"/>
          <p:cNvSpPr/>
          <p:nvPr/>
        </p:nvSpPr>
        <p:spPr>
          <a:xfrm>
            <a:off x="1141350" y="30110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8"/>
          <p:cNvSpPr/>
          <p:nvPr/>
        </p:nvSpPr>
        <p:spPr>
          <a:xfrm>
            <a:off x="1141275" y="36021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8"/>
          <p:cNvSpPr/>
          <p:nvPr/>
        </p:nvSpPr>
        <p:spPr>
          <a:xfrm>
            <a:off x="1141350" y="41932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011" name="Google Shape;1011;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12" name="Google Shape;1012;p78"/>
          <p:cNvGrpSpPr/>
          <p:nvPr/>
        </p:nvGrpSpPr>
        <p:grpSpPr>
          <a:xfrm>
            <a:off x="429795" y="1274754"/>
            <a:ext cx="577822" cy="412443"/>
            <a:chOff x="453224" y="1424000"/>
            <a:chExt cx="510985" cy="364800"/>
          </a:xfrm>
        </p:grpSpPr>
        <p:sp>
          <p:nvSpPr>
            <p:cNvPr id="1013" name="Google Shape;1013;p7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4" name="Google Shape;1014;p7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5" name="Google Shape;1015;p78"/>
          <p:cNvGrpSpPr/>
          <p:nvPr/>
        </p:nvGrpSpPr>
        <p:grpSpPr>
          <a:xfrm>
            <a:off x="429795" y="1865844"/>
            <a:ext cx="577822" cy="412443"/>
            <a:chOff x="453224" y="1424000"/>
            <a:chExt cx="510985" cy="364800"/>
          </a:xfrm>
        </p:grpSpPr>
        <p:sp>
          <p:nvSpPr>
            <p:cNvPr id="1016" name="Google Shape;1016;p7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7" name="Google Shape;1017;p7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8" name="Google Shape;1018;p78"/>
          <p:cNvGrpSpPr/>
          <p:nvPr/>
        </p:nvGrpSpPr>
        <p:grpSpPr>
          <a:xfrm>
            <a:off x="429795" y="2456934"/>
            <a:ext cx="577822" cy="412443"/>
            <a:chOff x="453224" y="1424000"/>
            <a:chExt cx="510985" cy="364800"/>
          </a:xfrm>
        </p:grpSpPr>
        <p:sp>
          <p:nvSpPr>
            <p:cNvPr id="1019" name="Google Shape;1019;p7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20" name="Google Shape;1020;p7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21" name="Google Shape;1021;p78"/>
          <p:cNvGrpSpPr/>
          <p:nvPr/>
        </p:nvGrpSpPr>
        <p:grpSpPr>
          <a:xfrm>
            <a:off x="429795" y="3048024"/>
            <a:ext cx="577822" cy="412443"/>
            <a:chOff x="453224" y="1424000"/>
            <a:chExt cx="510985" cy="364800"/>
          </a:xfrm>
        </p:grpSpPr>
        <p:sp>
          <p:nvSpPr>
            <p:cNvPr id="1022" name="Google Shape;1022;p7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23" name="Google Shape;1023;p7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24" name="Google Shape;1024;p78"/>
          <p:cNvGrpSpPr/>
          <p:nvPr/>
        </p:nvGrpSpPr>
        <p:grpSpPr>
          <a:xfrm>
            <a:off x="429795" y="3639114"/>
            <a:ext cx="577822" cy="412443"/>
            <a:chOff x="453224" y="1424000"/>
            <a:chExt cx="510985" cy="364800"/>
          </a:xfrm>
        </p:grpSpPr>
        <p:sp>
          <p:nvSpPr>
            <p:cNvPr id="1025" name="Google Shape;1025;p7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26" name="Google Shape;1026;p7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27" name="Google Shape;1027;p78"/>
          <p:cNvGrpSpPr/>
          <p:nvPr/>
        </p:nvGrpSpPr>
        <p:grpSpPr>
          <a:xfrm>
            <a:off x="429795" y="4230204"/>
            <a:ext cx="577822" cy="412443"/>
            <a:chOff x="453224" y="1424000"/>
            <a:chExt cx="510985" cy="364800"/>
          </a:xfrm>
        </p:grpSpPr>
        <p:sp>
          <p:nvSpPr>
            <p:cNvPr id="1028" name="Google Shape;1028;p7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29" name="Google Shape;1029;p7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30" name="Google Shape;1030;p78"/>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31" name="Google Shape;1031;p78"/>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32" name="Google Shape;1032;p78"/>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33" name="Google Shape;1033;p78"/>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34" name="Google Shape;1034;p78"/>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35" name="Google Shape;1035;p78"/>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36" name="Google Shape;1036;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1037" name="Shape 1037"/>
        <p:cNvGrpSpPr/>
        <p:nvPr/>
      </p:nvGrpSpPr>
      <p:grpSpPr>
        <a:xfrm>
          <a:off x="0" y="0"/>
          <a:ext cx="0" cy="0"/>
          <a:chOff x="0" y="0"/>
          <a:chExt cx="0" cy="0"/>
        </a:xfrm>
      </p:grpSpPr>
      <p:cxnSp>
        <p:nvCxnSpPr>
          <p:cNvPr id="1038" name="Google Shape;1038;p79"/>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039" name="Google Shape;1039;p7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040" name="Google Shape;1040;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41" name="Google Shape;1041;p7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042" name="Google Shape;1042;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043" name="Google Shape;1043;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79"/>
          <p:cNvSpPr/>
          <p:nvPr/>
        </p:nvSpPr>
        <p:spPr>
          <a:xfrm>
            <a:off x="1045025" y="431966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79"/>
          <p:cNvGrpSpPr/>
          <p:nvPr/>
        </p:nvGrpSpPr>
        <p:grpSpPr>
          <a:xfrm>
            <a:off x="445468" y="4367943"/>
            <a:ext cx="491946" cy="359019"/>
            <a:chOff x="463425" y="1453125"/>
            <a:chExt cx="735125" cy="513838"/>
          </a:xfrm>
        </p:grpSpPr>
        <p:sp>
          <p:nvSpPr>
            <p:cNvPr id="1046" name="Google Shape;1046;p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47" name="Google Shape;1047;p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48" name="Google Shape;1048;p79"/>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49" name="Google Shape;1049;p79"/>
          <p:cNvSpPr/>
          <p:nvPr/>
        </p:nvSpPr>
        <p:spPr>
          <a:xfrm>
            <a:off x="1045025" y="3783948"/>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79"/>
          <p:cNvGrpSpPr/>
          <p:nvPr/>
        </p:nvGrpSpPr>
        <p:grpSpPr>
          <a:xfrm>
            <a:off x="445468" y="3832229"/>
            <a:ext cx="491946" cy="359019"/>
            <a:chOff x="463425" y="1453125"/>
            <a:chExt cx="735125" cy="513838"/>
          </a:xfrm>
        </p:grpSpPr>
        <p:sp>
          <p:nvSpPr>
            <p:cNvPr id="1051" name="Google Shape;1051;p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52" name="Google Shape;1052;p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53" name="Google Shape;1053;p79"/>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54" name="Google Shape;1054;p79"/>
          <p:cNvSpPr/>
          <p:nvPr/>
        </p:nvSpPr>
        <p:spPr>
          <a:xfrm>
            <a:off x="1045025" y="324823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5" name="Google Shape;1055;p79"/>
          <p:cNvGrpSpPr/>
          <p:nvPr/>
        </p:nvGrpSpPr>
        <p:grpSpPr>
          <a:xfrm>
            <a:off x="445468" y="3296514"/>
            <a:ext cx="491946" cy="359019"/>
            <a:chOff x="463425" y="1453125"/>
            <a:chExt cx="735125" cy="513838"/>
          </a:xfrm>
        </p:grpSpPr>
        <p:sp>
          <p:nvSpPr>
            <p:cNvPr id="1056" name="Google Shape;1056;p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57" name="Google Shape;1057;p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58" name="Google Shape;1058;p79"/>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59" name="Google Shape;1059;p79"/>
          <p:cNvSpPr/>
          <p:nvPr/>
        </p:nvSpPr>
        <p:spPr>
          <a:xfrm>
            <a:off x="1045025" y="2712519"/>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79"/>
          <p:cNvGrpSpPr/>
          <p:nvPr/>
        </p:nvGrpSpPr>
        <p:grpSpPr>
          <a:xfrm>
            <a:off x="445468" y="2760799"/>
            <a:ext cx="491946" cy="359019"/>
            <a:chOff x="463425" y="1453125"/>
            <a:chExt cx="735125" cy="513838"/>
          </a:xfrm>
        </p:grpSpPr>
        <p:sp>
          <p:nvSpPr>
            <p:cNvPr id="1061" name="Google Shape;1061;p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62" name="Google Shape;1062;p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63" name="Google Shape;1063;p79"/>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64" name="Google Shape;1064;p79"/>
          <p:cNvSpPr/>
          <p:nvPr/>
        </p:nvSpPr>
        <p:spPr>
          <a:xfrm>
            <a:off x="1045025" y="2176804"/>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 name="Google Shape;1065;p79"/>
          <p:cNvGrpSpPr/>
          <p:nvPr/>
        </p:nvGrpSpPr>
        <p:grpSpPr>
          <a:xfrm>
            <a:off x="445468" y="2225085"/>
            <a:ext cx="491946" cy="359019"/>
            <a:chOff x="463425" y="1453125"/>
            <a:chExt cx="735125" cy="513838"/>
          </a:xfrm>
        </p:grpSpPr>
        <p:sp>
          <p:nvSpPr>
            <p:cNvPr id="1066" name="Google Shape;1066;p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67" name="Google Shape;1067;p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68" name="Google Shape;1068;p79"/>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69" name="Google Shape;1069;p79"/>
          <p:cNvSpPr/>
          <p:nvPr/>
        </p:nvSpPr>
        <p:spPr>
          <a:xfrm>
            <a:off x="1045025" y="1641090"/>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 name="Google Shape;1070;p79"/>
          <p:cNvGrpSpPr/>
          <p:nvPr/>
        </p:nvGrpSpPr>
        <p:grpSpPr>
          <a:xfrm>
            <a:off x="445468" y="1689370"/>
            <a:ext cx="491946" cy="359019"/>
            <a:chOff x="463425" y="1453125"/>
            <a:chExt cx="735125" cy="513838"/>
          </a:xfrm>
        </p:grpSpPr>
        <p:sp>
          <p:nvSpPr>
            <p:cNvPr id="1071" name="Google Shape;1071;p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72" name="Google Shape;1072;p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73" name="Google Shape;1073;p79"/>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74" name="Google Shape;1074;p79"/>
          <p:cNvSpPr/>
          <p:nvPr/>
        </p:nvSpPr>
        <p:spPr>
          <a:xfrm>
            <a:off x="1045025" y="110537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 name="Google Shape;1075;p79"/>
          <p:cNvGrpSpPr/>
          <p:nvPr/>
        </p:nvGrpSpPr>
        <p:grpSpPr>
          <a:xfrm>
            <a:off x="445468" y="1153656"/>
            <a:ext cx="491946" cy="359019"/>
            <a:chOff x="463425" y="1453125"/>
            <a:chExt cx="735125" cy="513838"/>
          </a:xfrm>
        </p:grpSpPr>
        <p:sp>
          <p:nvSpPr>
            <p:cNvPr id="1076" name="Google Shape;1076;p7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77" name="Google Shape;1077;p7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78" name="Google Shape;1078;p79"/>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79" name="Google Shape;1079;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1080" name="Shape 1080"/>
        <p:cNvGrpSpPr/>
        <p:nvPr/>
      </p:nvGrpSpPr>
      <p:grpSpPr>
        <a:xfrm>
          <a:off x="0" y="0"/>
          <a:ext cx="0" cy="0"/>
          <a:chOff x="0" y="0"/>
          <a:chExt cx="0" cy="0"/>
        </a:xfrm>
      </p:grpSpPr>
      <p:cxnSp>
        <p:nvCxnSpPr>
          <p:cNvPr id="1081" name="Google Shape;1081;p80"/>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082" name="Google Shape;1082;p8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083" name="Google Shape;1083;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84" name="Google Shape;1084;p8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085" name="Google Shape;1085;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086" name="Google Shape;1086;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7" name="Google Shape;1087;p80"/>
          <p:cNvSpPr/>
          <p:nvPr/>
        </p:nvSpPr>
        <p:spPr>
          <a:xfrm>
            <a:off x="1044989" y="3937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8" name="Google Shape;1088;p80"/>
          <p:cNvGrpSpPr/>
          <p:nvPr/>
        </p:nvGrpSpPr>
        <p:grpSpPr>
          <a:xfrm>
            <a:off x="467219" y="3979913"/>
            <a:ext cx="433430" cy="316319"/>
            <a:chOff x="463425" y="1453125"/>
            <a:chExt cx="735125" cy="513838"/>
          </a:xfrm>
        </p:grpSpPr>
        <p:sp>
          <p:nvSpPr>
            <p:cNvPr id="1089" name="Google Shape;1089;p8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90" name="Google Shape;1090;p8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91" name="Google Shape;1091;p80"/>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92" name="Google Shape;1092;p80"/>
          <p:cNvSpPr/>
          <p:nvPr/>
        </p:nvSpPr>
        <p:spPr>
          <a:xfrm>
            <a:off x="1044989" y="3465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80"/>
          <p:cNvGrpSpPr/>
          <p:nvPr/>
        </p:nvGrpSpPr>
        <p:grpSpPr>
          <a:xfrm>
            <a:off x="467219" y="3507913"/>
            <a:ext cx="433430" cy="316319"/>
            <a:chOff x="463425" y="1453125"/>
            <a:chExt cx="735125" cy="513838"/>
          </a:xfrm>
        </p:grpSpPr>
        <p:sp>
          <p:nvSpPr>
            <p:cNvPr id="1094" name="Google Shape;1094;p8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95" name="Google Shape;1095;p8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96" name="Google Shape;1096;p80"/>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097" name="Google Shape;1097;p80"/>
          <p:cNvSpPr/>
          <p:nvPr/>
        </p:nvSpPr>
        <p:spPr>
          <a:xfrm>
            <a:off x="1044989" y="2993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8" name="Google Shape;1098;p80"/>
          <p:cNvGrpSpPr/>
          <p:nvPr/>
        </p:nvGrpSpPr>
        <p:grpSpPr>
          <a:xfrm>
            <a:off x="467219" y="3035913"/>
            <a:ext cx="433430" cy="316319"/>
            <a:chOff x="463425" y="1453125"/>
            <a:chExt cx="735125" cy="513838"/>
          </a:xfrm>
        </p:grpSpPr>
        <p:sp>
          <p:nvSpPr>
            <p:cNvPr id="1099" name="Google Shape;1099;p8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00" name="Google Shape;1100;p8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101" name="Google Shape;1101;p80"/>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02" name="Google Shape;1102;p80"/>
          <p:cNvSpPr/>
          <p:nvPr/>
        </p:nvSpPr>
        <p:spPr>
          <a:xfrm>
            <a:off x="1044989" y="2521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80"/>
          <p:cNvGrpSpPr/>
          <p:nvPr/>
        </p:nvGrpSpPr>
        <p:grpSpPr>
          <a:xfrm>
            <a:off x="467219" y="2563912"/>
            <a:ext cx="433430" cy="316319"/>
            <a:chOff x="463425" y="1453125"/>
            <a:chExt cx="735125" cy="513838"/>
          </a:xfrm>
        </p:grpSpPr>
        <p:sp>
          <p:nvSpPr>
            <p:cNvPr id="1104" name="Google Shape;1104;p8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05" name="Google Shape;1105;p8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106" name="Google Shape;1106;p80"/>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07" name="Google Shape;1107;p80"/>
          <p:cNvSpPr/>
          <p:nvPr/>
        </p:nvSpPr>
        <p:spPr>
          <a:xfrm>
            <a:off x="1044989" y="2049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80"/>
          <p:cNvGrpSpPr/>
          <p:nvPr/>
        </p:nvGrpSpPr>
        <p:grpSpPr>
          <a:xfrm>
            <a:off x="467219" y="2091912"/>
            <a:ext cx="433430" cy="316319"/>
            <a:chOff x="463425" y="1453125"/>
            <a:chExt cx="735125" cy="513838"/>
          </a:xfrm>
        </p:grpSpPr>
        <p:sp>
          <p:nvSpPr>
            <p:cNvPr id="1109" name="Google Shape;1109;p8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10" name="Google Shape;1110;p8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111" name="Google Shape;1111;p80"/>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12" name="Google Shape;1112;p80"/>
          <p:cNvSpPr/>
          <p:nvPr/>
        </p:nvSpPr>
        <p:spPr>
          <a:xfrm>
            <a:off x="1044989" y="1577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3" name="Google Shape;1113;p80"/>
          <p:cNvGrpSpPr/>
          <p:nvPr/>
        </p:nvGrpSpPr>
        <p:grpSpPr>
          <a:xfrm>
            <a:off x="467219" y="1619912"/>
            <a:ext cx="433430" cy="316319"/>
            <a:chOff x="463425" y="1453125"/>
            <a:chExt cx="735125" cy="513838"/>
          </a:xfrm>
        </p:grpSpPr>
        <p:sp>
          <p:nvSpPr>
            <p:cNvPr id="1114" name="Google Shape;1114;p8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15" name="Google Shape;1115;p8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116" name="Google Shape;1116;p80"/>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17" name="Google Shape;1117;p80"/>
          <p:cNvSpPr/>
          <p:nvPr/>
        </p:nvSpPr>
        <p:spPr>
          <a:xfrm>
            <a:off x="1044989" y="1105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80"/>
          <p:cNvGrpSpPr/>
          <p:nvPr/>
        </p:nvGrpSpPr>
        <p:grpSpPr>
          <a:xfrm>
            <a:off x="467219" y="1147912"/>
            <a:ext cx="433430" cy="316319"/>
            <a:chOff x="463425" y="1453125"/>
            <a:chExt cx="735125" cy="513838"/>
          </a:xfrm>
        </p:grpSpPr>
        <p:sp>
          <p:nvSpPr>
            <p:cNvPr id="1119" name="Google Shape;1119;p8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20" name="Google Shape;1120;p8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121" name="Google Shape;1121;p80"/>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22" name="Google Shape;1122;p80"/>
          <p:cNvSpPr/>
          <p:nvPr/>
        </p:nvSpPr>
        <p:spPr>
          <a:xfrm>
            <a:off x="1044989" y="44172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80"/>
          <p:cNvGrpSpPr/>
          <p:nvPr/>
        </p:nvGrpSpPr>
        <p:grpSpPr>
          <a:xfrm>
            <a:off x="467219" y="4459810"/>
            <a:ext cx="433430" cy="316319"/>
            <a:chOff x="463425" y="1453125"/>
            <a:chExt cx="735125" cy="513838"/>
          </a:xfrm>
        </p:grpSpPr>
        <p:sp>
          <p:nvSpPr>
            <p:cNvPr id="1124" name="Google Shape;1124;p8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25" name="Google Shape;1125;p8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126" name="Google Shape;1126;p80"/>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27" name="Google Shape;1127;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1128" name="Shape 1128"/>
        <p:cNvGrpSpPr/>
        <p:nvPr/>
      </p:nvGrpSpPr>
      <p:grpSpPr>
        <a:xfrm>
          <a:off x="0" y="0"/>
          <a:ext cx="0" cy="0"/>
          <a:chOff x="0" y="0"/>
          <a:chExt cx="0" cy="0"/>
        </a:xfrm>
      </p:grpSpPr>
      <p:cxnSp>
        <p:nvCxnSpPr>
          <p:cNvPr id="1129" name="Google Shape;1129;p81"/>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130" name="Google Shape;1130;p8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131" name="Google Shape;1131;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2" name="Google Shape;1132;p81"/>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133" name="Google Shape;1133;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1134" name="Google Shape;1134;p81"/>
          <p:cNvGrpSpPr/>
          <p:nvPr/>
        </p:nvGrpSpPr>
        <p:grpSpPr>
          <a:xfrm>
            <a:off x="290151" y="835207"/>
            <a:ext cx="402187" cy="293504"/>
            <a:chOff x="463425" y="1453125"/>
            <a:chExt cx="735125" cy="513838"/>
          </a:xfrm>
        </p:grpSpPr>
        <p:sp>
          <p:nvSpPr>
            <p:cNvPr id="1135" name="Google Shape;1135;p8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36" name="Google Shape;1136;p8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137" name="Google Shape;1137;p81"/>
          <p:cNvSpPr/>
          <p:nvPr/>
        </p:nvSpPr>
        <p:spPr>
          <a:xfrm>
            <a:off x="780373" y="8004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1"/>
          <p:cNvSpPr/>
          <p:nvPr/>
        </p:nvSpPr>
        <p:spPr>
          <a:xfrm>
            <a:off x="780373" y="124201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1"/>
          <p:cNvSpPr/>
          <p:nvPr/>
        </p:nvSpPr>
        <p:spPr>
          <a:xfrm>
            <a:off x="780373" y="168355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1"/>
          <p:cNvSpPr/>
          <p:nvPr/>
        </p:nvSpPr>
        <p:spPr>
          <a:xfrm>
            <a:off x="780373" y="212508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1"/>
          <p:cNvSpPr/>
          <p:nvPr/>
        </p:nvSpPr>
        <p:spPr>
          <a:xfrm>
            <a:off x="780373" y="256662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1"/>
          <p:cNvSpPr/>
          <p:nvPr/>
        </p:nvSpPr>
        <p:spPr>
          <a:xfrm>
            <a:off x="780373" y="300816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1"/>
          <p:cNvSpPr/>
          <p:nvPr/>
        </p:nvSpPr>
        <p:spPr>
          <a:xfrm>
            <a:off x="780373" y="344970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1"/>
          <p:cNvSpPr/>
          <p:nvPr/>
        </p:nvSpPr>
        <p:spPr>
          <a:xfrm>
            <a:off x="780373" y="389123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1"/>
          <p:cNvSpPr/>
          <p:nvPr/>
        </p:nvSpPr>
        <p:spPr>
          <a:xfrm>
            <a:off x="780373" y="43327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6" name="Google Shape;1146;p81"/>
          <p:cNvGrpSpPr/>
          <p:nvPr/>
        </p:nvGrpSpPr>
        <p:grpSpPr>
          <a:xfrm>
            <a:off x="290151" y="1276878"/>
            <a:ext cx="402187" cy="293504"/>
            <a:chOff x="463425" y="1453125"/>
            <a:chExt cx="735125" cy="513838"/>
          </a:xfrm>
        </p:grpSpPr>
        <p:sp>
          <p:nvSpPr>
            <p:cNvPr id="1147" name="Google Shape;1147;p8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48" name="Google Shape;1148;p8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49" name="Google Shape;1149;p81"/>
          <p:cNvGrpSpPr/>
          <p:nvPr/>
        </p:nvGrpSpPr>
        <p:grpSpPr>
          <a:xfrm>
            <a:off x="290151" y="1718548"/>
            <a:ext cx="402187" cy="293504"/>
            <a:chOff x="463425" y="1453125"/>
            <a:chExt cx="735125" cy="513838"/>
          </a:xfrm>
        </p:grpSpPr>
        <p:sp>
          <p:nvSpPr>
            <p:cNvPr id="1150" name="Google Shape;1150;p8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51" name="Google Shape;1151;p8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52" name="Google Shape;1152;p81"/>
          <p:cNvGrpSpPr/>
          <p:nvPr/>
        </p:nvGrpSpPr>
        <p:grpSpPr>
          <a:xfrm>
            <a:off x="290151" y="2160219"/>
            <a:ext cx="402187" cy="293504"/>
            <a:chOff x="463425" y="1453125"/>
            <a:chExt cx="735125" cy="513838"/>
          </a:xfrm>
        </p:grpSpPr>
        <p:sp>
          <p:nvSpPr>
            <p:cNvPr id="1153" name="Google Shape;1153;p8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54" name="Google Shape;1154;p8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55" name="Google Shape;1155;p81"/>
          <p:cNvGrpSpPr/>
          <p:nvPr/>
        </p:nvGrpSpPr>
        <p:grpSpPr>
          <a:xfrm>
            <a:off x="290151" y="2601890"/>
            <a:ext cx="402187" cy="293504"/>
            <a:chOff x="463425" y="1453125"/>
            <a:chExt cx="735125" cy="513838"/>
          </a:xfrm>
        </p:grpSpPr>
        <p:sp>
          <p:nvSpPr>
            <p:cNvPr id="1156" name="Google Shape;1156;p8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57" name="Google Shape;1157;p8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58" name="Google Shape;1158;p81"/>
          <p:cNvGrpSpPr/>
          <p:nvPr/>
        </p:nvGrpSpPr>
        <p:grpSpPr>
          <a:xfrm>
            <a:off x="290151" y="3043561"/>
            <a:ext cx="402187" cy="293504"/>
            <a:chOff x="463425" y="1453125"/>
            <a:chExt cx="735125" cy="513838"/>
          </a:xfrm>
        </p:grpSpPr>
        <p:sp>
          <p:nvSpPr>
            <p:cNvPr id="1159" name="Google Shape;1159;p8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60" name="Google Shape;1160;p8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61" name="Google Shape;1161;p81"/>
          <p:cNvGrpSpPr/>
          <p:nvPr/>
        </p:nvGrpSpPr>
        <p:grpSpPr>
          <a:xfrm>
            <a:off x="290151" y="3485231"/>
            <a:ext cx="402187" cy="293504"/>
            <a:chOff x="463425" y="1453125"/>
            <a:chExt cx="735125" cy="513838"/>
          </a:xfrm>
        </p:grpSpPr>
        <p:sp>
          <p:nvSpPr>
            <p:cNvPr id="1162" name="Google Shape;1162;p8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63" name="Google Shape;1163;p8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64" name="Google Shape;1164;p81"/>
          <p:cNvGrpSpPr/>
          <p:nvPr/>
        </p:nvGrpSpPr>
        <p:grpSpPr>
          <a:xfrm>
            <a:off x="290151" y="3926902"/>
            <a:ext cx="402187" cy="293504"/>
            <a:chOff x="463425" y="1453125"/>
            <a:chExt cx="735125" cy="513838"/>
          </a:xfrm>
        </p:grpSpPr>
        <p:sp>
          <p:nvSpPr>
            <p:cNvPr id="1165" name="Google Shape;1165;p8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66" name="Google Shape;1166;p8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167" name="Google Shape;1167;p81"/>
          <p:cNvGrpSpPr/>
          <p:nvPr/>
        </p:nvGrpSpPr>
        <p:grpSpPr>
          <a:xfrm>
            <a:off x="290151" y="4368573"/>
            <a:ext cx="402187" cy="293504"/>
            <a:chOff x="463425" y="1453125"/>
            <a:chExt cx="735125" cy="513838"/>
          </a:xfrm>
        </p:grpSpPr>
        <p:sp>
          <p:nvSpPr>
            <p:cNvPr id="1168" name="Google Shape;1168;p8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69" name="Google Shape;1169;p8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170" name="Google Shape;1170;p81"/>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71" name="Google Shape;1171;p81"/>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72" name="Google Shape;1172;p81"/>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73" name="Google Shape;1173;p81"/>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74" name="Google Shape;1174;p81"/>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75" name="Google Shape;1175;p81"/>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76" name="Google Shape;1176;p81"/>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77" name="Google Shape;1177;p81"/>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78" name="Google Shape;1178;p81"/>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179" name="Google Shape;1179;p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043461"/>
                </a:solidFill>
                <a:latin typeface="Roboto"/>
                <a:ea typeface="Roboto"/>
                <a:cs typeface="Roboto"/>
                <a:sym typeface="Roboto"/>
              </a:defRPr>
            </a:lvl1pPr>
            <a:lvl2pPr lvl="1" rtl="0" algn="r">
              <a:buNone/>
              <a:defRPr sz="1300">
                <a:solidFill>
                  <a:srgbClr val="043461"/>
                </a:solidFill>
                <a:latin typeface="Roboto"/>
                <a:ea typeface="Roboto"/>
                <a:cs typeface="Roboto"/>
                <a:sym typeface="Roboto"/>
              </a:defRPr>
            </a:lvl2pPr>
            <a:lvl3pPr lvl="2" rtl="0" algn="r">
              <a:buNone/>
              <a:defRPr sz="1300">
                <a:solidFill>
                  <a:srgbClr val="043461"/>
                </a:solidFill>
                <a:latin typeface="Roboto"/>
                <a:ea typeface="Roboto"/>
                <a:cs typeface="Roboto"/>
                <a:sym typeface="Roboto"/>
              </a:defRPr>
            </a:lvl3pPr>
            <a:lvl4pPr lvl="3" rtl="0" algn="r">
              <a:buNone/>
              <a:defRPr sz="1300">
                <a:solidFill>
                  <a:srgbClr val="043461"/>
                </a:solidFill>
                <a:latin typeface="Roboto"/>
                <a:ea typeface="Roboto"/>
                <a:cs typeface="Roboto"/>
                <a:sym typeface="Roboto"/>
              </a:defRPr>
            </a:lvl4pPr>
            <a:lvl5pPr lvl="4" rtl="0" algn="r">
              <a:buNone/>
              <a:defRPr sz="1300">
                <a:solidFill>
                  <a:srgbClr val="043461"/>
                </a:solidFill>
                <a:latin typeface="Roboto"/>
                <a:ea typeface="Roboto"/>
                <a:cs typeface="Roboto"/>
                <a:sym typeface="Roboto"/>
              </a:defRPr>
            </a:lvl5pPr>
            <a:lvl6pPr lvl="5" rtl="0" algn="r">
              <a:buNone/>
              <a:defRPr sz="1300">
                <a:solidFill>
                  <a:srgbClr val="043461"/>
                </a:solidFill>
                <a:latin typeface="Roboto"/>
                <a:ea typeface="Roboto"/>
                <a:cs typeface="Roboto"/>
                <a:sym typeface="Roboto"/>
              </a:defRPr>
            </a:lvl6pPr>
            <a:lvl7pPr lvl="6" rtl="0" algn="r">
              <a:buNone/>
              <a:defRPr sz="1300">
                <a:solidFill>
                  <a:srgbClr val="043461"/>
                </a:solidFill>
                <a:latin typeface="Roboto"/>
                <a:ea typeface="Roboto"/>
                <a:cs typeface="Roboto"/>
                <a:sym typeface="Roboto"/>
              </a:defRPr>
            </a:lvl7pPr>
            <a:lvl8pPr lvl="7" rtl="0" algn="r">
              <a:buNone/>
              <a:defRPr sz="1300">
                <a:solidFill>
                  <a:srgbClr val="043461"/>
                </a:solidFill>
                <a:latin typeface="Roboto"/>
                <a:ea typeface="Roboto"/>
                <a:cs typeface="Roboto"/>
                <a:sym typeface="Roboto"/>
              </a:defRPr>
            </a:lvl8pPr>
            <a:lvl9pPr lvl="8" rtl="0" algn="r">
              <a:buNone/>
              <a:defRPr sz="1300">
                <a:solidFill>
                  <a:srgbClr val="04346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180" name="Shape 1180"/>
        <p:cNvGrpSpPr/>
        <p:nvPr/>
      </p:nvGrpSpPr>
      <p:grpSpPr>
        <a:xfrm>
          <a:off x="0" y="0"/>
          <a:ext cx="0" cy="0"/>
          <a:chOff x="0" y="0"/>
          <a:chExt cx="0" cy="0"/>
        </a:xfrm>
      </p:grpSpPr>
      <p:pic>
        <p:nvPicPr>
          <p:cNvPr id="1181" name="Google Shape;1181;p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2" name="Google Shape;1182;p82"/>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3" name="Google Shape;118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4" name="Google Shape;1184;p82"/>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185" name="Google Shape;1185;p82"/>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186" name="Google Shape;1186;p82"/>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187" name="Google Shape;1187;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188" name="Shape 1188"/>
        <p:cNvGrpSpPr/>
        <p:nvPr/>
      </p:nvGrpSpPr>
      <p:grpSpPr>
        <a:xfrm>
          <a:off x="0" y="0"/>
          <a:ext cx="0" cy="0"/>
          <a:chOff x="0" y="0"/>
          <a:chExt cx="0" cy="0"/>
        </a:xfrm>
      </p:grpSpPr>
      <p:pic>
        <p:nvPicPr>
          <p:cNvPr id="1189" name="Google Shape;1189;p8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90" name="Google Shape;1190;p83"/>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1" name="Google Shape;1191;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2" name="Google Shape;1192;p83"/>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193" name="Google Shape;1193;p83"/>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194" name="Google Shape;1194;p83"/>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195" name="Google Shape;1195;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196" name="Shape 1196"/>
        <p:cNvGrpSpPr/>
        <p:nvPr/>
      </p:nvGrpSpPr>
      <p:grpSpPr>
        <a:xfrm>
          <a:off x="0" y="0"/>
          <a:ext cx="0" cy="0"/>
          <a:chOff x="0" y="0"/>
          <a:chExt cx="0" cy="0"/>
        </a:xfrm>
      </p:grpSpPr>
      <p:pic>
        <p:nvPicPr>
          <p:cNvPr id="1197" name="Google Shape;1197;p8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98" name="Google Shape;1198;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9" name="Google Shape;1199;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00" name="Google Shape;1200;p84"/>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201" name="Google Shape;1201;p84"/>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2" name="Google Shape;1202;p84"/>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203" name="Shape 1203"/>
        <p:cNvGrpSpPr/>
        <p:nvPr/>
      </p:nvGrpSpPr>
      <p:grpSpPr>
        <a:xfrm>
          <a:off x="0" y="0"/>
          <a:ext cx="0" cy="0"/>
          <a:chOff x="0" y="0"/>
          <a:chExt cx="0" cy="0"/>
        </a:xfrm>
      </p:grpSpPr>
      <p:pic>
        <p:nvPicPr>
          <p:cNvPr id="1204" name="Google Shape;1204;p85"/>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205" name="Google Shape;1205;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206" name="Shape 1206"/>
        <p:cNvGrpSpPr/>
        <p:nvPr/>
      </p:nvGrpSpPr>
      <p:grpSpPr>
        <a:xfrm>
          <a:off x="0" y="0"/>
          <a:ext cx="0" cy="0"/>
          <a:chOff x="0" y="0"/>
          <a:chExt cx="0" cy="0"/>
        </a:xfrm>
      </p:grpSpPr>
      <p:pic>
        <p:nvPicPr>
          <p:cNvPr id="1207" name="Google Shape;1207;p8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8" name="Google Shape;120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09" name="Google Shape;1209;p86"/>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210" name="Google Shape;1210;p86"/>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211" name="Google Shape;1211;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212" name="Shape 1212"/>
        <p:cNvGrpSpPr/>
        <p:nvPr/>
      </p:nvGrpSpPr>
      <p:grpSpPr>
        <a:xfrm>
          <a:off x="0" y="0"/>
          <a:ext cx="0" cy="0"/>
          <a:chOff x="0" y="0"/>
          <a:chExt cx="0" cy="0"/>
        </a:xfrm>
      </p:grpSpPr>
      <p:pic>
        <p:nvPicPr>
          <p:cNvPr id="1213" name="Google Shape;1213;p87"/>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214" name="Google Shape;1214;p87"/>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7"/>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7"/>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217" name="Google Shape;1217;p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218" name="Shape 1218"/>
        <p:cNvGrpSpPr/>
        <p:nvPr/>
      </p:nvGrpSpPr>
      <p:grpSpPr>
        <a:xfrm>
          <a:off x="0" y="0"/>
          <a:ext cx="0" cy="0"/>
          <a:chOff x="0" y="0"/>
          <a:chExt cx="0" cy="0"/>
        </a:xfrm>
      </p:grpSpPr>
      <p:pic>
        <p:nvPicPr>
          <p:cNvPr id="1219" name="Google Shape;1219;p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0" name="Google Shape;1220;p88"/>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221" name="Google Shape;1221;p88"/>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222" name="Google Shape;1222;p88"/>
          <p:cNvGrpSpPr/>
          <p:nvPr/>
        </p:nvGrpSpPr>
        <p:grpSpPr>
          <a:xfrm>
            <a:off x="3972318" y="1347350"/>
            <a:ext cx="1051285" cy="920372"/>
            <a:chOff x="587700" y="-13400"/>
            <a:chExt cx="5735325" cy="5021125"/>
          </a:xfrm>
        </p:grpSpPr>
        <p:sp>
          <p:nvSpPr>
            <p:cNvPr id="1223" name="Google Shape;1223;p88"/>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8"/>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8"/>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8"/>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8"/>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8" name="Google Shape;1228;p88"/>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
        <p:nvSpPr>
          <p:cNvPr id="1229" name="Google Shape;1229;p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230" name="Shape 1230"/>
        <p:cNvGrpSpPr/>
        <p:nvPr/>
      </p:nvGrpSpPr>
      <p:grpSpPr>
        <a:xfrm>
          <a:off x="0" y="0"/>
          <a:ext cx="0" cy="0"/>
          <a:chOff x="0" y="0"/>
          <a:chExt cx="0" cy="0"/>
        </a:xfrm>
      </p:grpSpPr>
      <p:pic>
        <p:nvPicPr>
          <p:cNvPr id="1231" name="Google Shape;1231;p8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32" name="Google Shape;1232;p89"/>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9"/>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5" name="Google Shape;1235;p89"/>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36" name="Google Shape;1236;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237" name="Shape 1237"/>
        <p:cNvGrpSpPr/>
        <p:nvPr/>
      </p:nvGrpSpPr>
      <p:grpSpPr>
        <a:xfrm>
          <a:off x="0" y="0"/>
          <a:ext cx="0" cy="0"/>
          <a:chOff x="0" y="0"/>
          <a:chExt cx="0" cy="0"/>
        </a:xfrm>
      </p:grpSpPr>
      <p:pic>
        <p:nvPicPr>
          <p:cNvPr id="1238" name="Google Shape;1238;p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39" name="Google Shape;1239;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0" name="Google Shape;1240;p90"/>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0"/>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0"/>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243" name="Google Shape;1243;p90"/>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244" name="Google Shape;1244;p90"/>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245" name="Shape 1245"/>
        <p:cNvGrpSpPr/>
        <p:nvPr/>
      </p:nvGrpSpPr>
      <p:grpSpPr>
        <a:xfrm>
          <a:off x="0" y="0"/>
          <a:ext cx="0" cy="0"/>
          <a:chOff x="0" y="0"/>
          <a:chExt cx="0" cy="0"/>
        </a:xfrm>
      </p:grpSpPr>
      <p:pic>
        <p:nvPicPr>
          <p:cNvPr id="1246" name="Google Shape;1246;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247" name="Google Shape;1247;p91"/>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248" name="Google Shape;1248;p91"/>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49" name="Google Shape;12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50" name="Google Shape;1250;p9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251" name="Google Shape;1251;p9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2" name="Google Shape;1252;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253" name="Shape 1253"/>
        <p:cNvGrpSpPr/>
        <p:nvPr/>
      </p:nvGrpSpPr>
      <p:grpSpPr>
        <a:xfrm>
          <a:off x="0" y="0"/>
          <a:ext cx="0" cy="0"/>
          <a:chOff x="0" y="0"/>
          <a:chExt cx="0" cy="0"/>
        </a:xfrm>
      </p:grpSpPr>
      <p:pic>
        <p:nvPicPr>
          <p:cNvPr id="1254" name="Google Shape;1254;p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5" name="Google Shape;1255;p92"/>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56" name="Google Shape;1256;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7" name="Google Shape;1257;p92"/>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258" name="Google Shape;1258;p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59" name="Google Shape;1259;p92"/>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260" name="Shape 1260"/>
        <p:cNvGrpSpPr/>
        <p:nvPr/>
      </p:nvGrpSpPr>
      <p:grpSpPr>
        <a:xfrm>
          <a:off x="0" y="0"/>
          <a:ext cx="0" cy="0"/>
          <a:chOff x="0" y="0"/>
          <a:chExt cx="0" cy="0"/>
        </a:xfrm>
      </p:grpSpPr>
      <p:pic>
        <p:nvPicPr>
          <p:cNvPr id="1261" name="Google Shape;1261;p9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262" name="Google Shape;126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63" name="Google Shape;1263;p9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264" name="Google Shape;1264;p9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265" name="Google Shape;1265;p9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9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9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268" name="Shape 1268"/>
        <p:cNvGrpSpPr/>
        <p:nvPr/>
      </p:nvGrpSpPr>
      <p:grpSpPr>
        <a:xfrm>
          <a:off x="0" y="0"/>
          <a:ext cx="0" cy="0"/>
          <a:chOff x="0" y="0"/>
          <a:chExt cx="0" cy="0"/>
        </a:xfrm>
      </p:grpSpPr>
      <p:pic>
        <p:nvPicPr>
          <p:cNvPr id="1269" name="Google Shape;1269;p9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70" name="Google Shape;1270;p9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271" name="Google Shape;1271;p9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272" name="Google Shape;1272;p9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273" name="Google Shape;1273;p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74" name="Google Shape;1274;p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275" name="Shape 1275"/>
        <p:cNvGrpSpPr/>
        <p:nvPr/>
      </p:nvGrpSpPr>
      <p:grpSpPr>
        <a:xfrm>
          <a:off x="0" y="0"/>
          <a:ext cx="0" cy="0"/>
          <a:chOff x="0" y="0"/>
          <a:chExt cx="0" cy="0"/>
        </a:xfrm>
      </p:grpSpPr>
      <p:pic>
        <p:nvPicPr>
          <p:cNvPr id="1276" name="Google Shape;1276;p9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77" name="Google Shape;1277;p95"/>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78" name="Google Shape;127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279" name="Google Shape;1279;p95"/>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280" name="Google Shape;1280;p95"/>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281" name="Google Shape;1281;p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282" name="Shape 1282"/>
        <p:cNvGrpSpPr/>
        <p:nvPr/>
      </p:nvGrpSpPr>
      <p:grpSpPr>
        <a:xfrm>
          <a:off x="0" y="0"/>
          <a:ext cx="0" cy="0"/>
          <a:chOff x="0" y="0"/>
          <a:chExt cx="0" cy="0"/>
        </a:xfrm>
      </p:grpSpPr>
      <p:cxnSp>
        <p:nvCxnSpPr>
          <p:cNvPr id="1283" name="Google Shape;1283;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4" name="Google Shape;1284;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85" name="Google Shape;1285;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86" name="Google Shape;1286;p96"/>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287" name="Google Shape;1287;p96"/>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8" name="Google Shape;1288;p96"/>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289" name="Google Shape;1289;p96"/>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290" name="Google Shape;1290;p96"/>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9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292" name="Google Shape;1292;p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293" name="Shape 1293"/>
        <p:cNvGrpSpPr/>
        <p:nvPr/>
      </p:nvGrpSpPr>
      <p:grpSpPr>
        <a:xfrm>
          <a:off x="0" y="0"/>
          <a:ext cx="0" cy="0"/>
          <a:chOff x="0" y="0"/>
          <a:chExt cx="0" cy="0"/>
        </a:xfrm>
      </p:grpSpPr>
      <p:cxnSp>
        <p:nvCxnSpPr>
          <p:cNvPr id="1294" name="Google Shape;1294;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5" name="Google Shape;1295;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6" name="Google Shape;1296;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97" name="Google Shape;1297;p97"/>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298" name="Google Shape;1298;p97"/>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9" name="Google Shape;1299;p97"/>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300" name="Google Shape;1300;p97"/>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301" name="Google Shape;1301;p97"/>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303" name="Google Shape;1303;p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304" name="Shape 1304"/>
        <p:cNvGrpSpPr/>
        <p:nvPr/>
      </p:nvGrpSpPr>
      <p:grpSpPr>
        <a:xfrm>
          <a:off x="0" y="0"/>
          <a:ext cx="0" cy="0"/>
          <a:chOff x="0" y="0"/>
          <a:chExt cx="0" cy="0"/>
        </a:xfrm>
      </p:grpSpPr>
      <p:cxnSp>
        <p:nvCxnSpPr>
          <p:cNvPr id="1305" name="Google Shape;1305;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6" name="Google Shape;130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7" name="Google Shape;1307;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08" name="Google Shape;1308;p9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309" name="Google Shape;1309;p98"/>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0" name="Google Shape;1310;p98"/>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311" name="Google Shape;1311;p98"/>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312" name="Google Shape;1312;p98"/>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314" name="Google Shape;1314;p98"/>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315" name="Google Shape;1315;p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316" name="Shape 1316"/>
        <p:cNvGrpSpPr/>
        <p:nvPr/>
      </p:nvGrpSpPr>
      <p:grpSpPr>
        <a:xfrm>
          <a:off x="0" y="0"/>
          <a:ext cx="0" cy="0"/>
          <a:chOff x="0" y="0"/>
          <a:chExt cx="0" cy="0"/>
        </a:xfrm>
      </p:grpSpPr>
      <p:cxnSp>
        <p:nvCxnSpPr>
          <p:cNvPr id="1317" name="Google Shape;131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18" name="Google Shape;131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19" name="Google Shape;131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20" name="Google Shape;1320;p9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321" name="Google Shape;1321;p99"/>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2" name="Google Shape;1322;p99"/>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323" name="Google Shape;1323;p99"/>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324" name="Google Shape;1324;p99"/>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326" name="Google Shape;1326;p99"/>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327" name="Google Shape;1327;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328" name="Shape 1328"/>
        <p:cNvGrpSpPr/>
        <p:nvPr/>
      </p:nvGrpSpPr>
      <p:grpSpPr>
        <a:xfrm>
          <a:off x="0" y="0"/>
          <a:ext cx="0" cy="0"/>
          <a:chOff x="0" y="0"/>
          <a:chExt cx="0" cy="0"/>
        </a:xfrm>
      </p:grpSpPr>
      <p:cxnSp>
        <p:nvCxnSpPr>
          <p:cNvPr id="1329" name="Google Shape;1329;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30" name="Google Shape;1330;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31" name="Google Shape;1331;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32" name="Google Shape;1332;p100"/>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333" name="Google Shape;1333;p100"/>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334" name="Google Shape;1334;p100"/>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335" name="Google Shape;1335;p10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336" name="Google Shape;1336;p100"/>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337" name="Google Shape;1337;p100"/>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0"/>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340" name="Shape 1340"/>
        <p:cNvGrpSpPr/>
        <p:nvPr/>
      </p:nvGrpSpPr>
      <p:grpSpPr>
        <a:xfrm>
          <a:off x="0" y="0"/>
          <a:ext cx="0" cy="0"/>
          <a:chOff x="0" y="0"/>
          <a:chExt cx="0" cy="0"/>
        </a:xfrm>
      </p:grpSpPr>
      <p:cxnSp>
        <p:nvCxnSpPr>
          <p:cNvPr id="1341" name="Google Shape;1341;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45" name="Google Shape;1345;p101"/>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346" name="Google Shape;1346;p101"/>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347" name="Google Shape;1347;p101"/>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348" name="Google Shape;1348;p101"/>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349" name="Google Shape;1349;p101"/>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350" name="Google Shape;1350;p101"/>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1"/>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71.xml"/><Relationship Id="rId42" Type="http://schemas.openxmlformats.org/officeDocument/2006/relationships/slideLayout" Target="../slideLayouts/slideLayout73.xml"/><Relationship Id="rId41" Type="http://schemas.openxmlformats.org/officeDocument/2006/relationships/slideLayout" Target="../slideLayouts/slideLayout72.xml"/><Relationship Id="rId44" Type="http://schemas.openxmlformats.org/officeDocument/2006/relationships/slideLayout" Target="../slideLayouts/slideLayout75.xml"/><Relationship Id="rId43" Type="http://schemas.openxmlformats.org/officeDocument/2006/relationships/slideLayout" Target="../slideLayouts/slideLayout74.xml"/><Relationship Id="rId46" Type="http://schemas.openxmlformats.org/officeDocument/2006/relationships/slideLayout" Target="../slideLayouts/slideLayout77.xml"/><Relationship Id="rId45" Type="http://schemas.openxmlformats.org/officeDocument/2006/relationships/slideLayout" Target="../slideLayouts/slideLayout76.xml"/><Relationship Id="rId48" Type="http://schemas.openxmlformats.org/officeDocument/2006/relationships/slideLayout" Target="../slideLayouts/slideLayout79.xml"/><Relationship Id="rId47" Type="http://schemas.openxmlformats.org/officeDocument/2006/relationships/slideLayout" Target="../slideLayouts/slideLayout78.xml"/><Relationship Id="rId49" Type="http://schemas.openxmlformats.org/officeDocument/2006/relationships/slideLayout" Target="../slideLayouts/slideLayout80.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33" Type="http://schemas.openxmlformats.org/officeDocument/2006/relationships/slideLayout" Target="../slideLayouts/slideLayout64.xml"/><Relationship Id="rId32" Type="http://schemas.openxmlformats.org/officeDocument/2006/relationships/slideLayout" Target="../slideLayouts/slideLayout63.xml"/><Relationship Id="rId35" Type="http://schemas.openxmlformats.org/officeDocument/2006/relationships/slideLayout" Target="../slideLayouts/slideLayout66.xml"/><Relationship Id="rId34" Type="http://schemas.openxmlformats.org/officeDocument/2006/relationships/slideLayout" Target="../slideLayouts/slideLayout65.xml"/><Relationship Id="rId37" Type="http://schemas.openxmlformats.org/officeDocument/2006/relationships/slideLayout" Target="../slideLayouts/slideLayout68.xml"/><Relationship Id="rId36" Type="http://schemas.openxmlformats.org/officeDocument/2006/relationships/slideLayout" Target="../slideLayouts/slideLayout67.xml"/><Relationship Id="rId39" Type="http://schemas.openxmlformats.org/officeDocument/2006/relationships/slideLayout" Target="../slideLayouts/slideLayout70.xml"/><Relationship Id="rId38" Type="http://schemas.openxmlformats.org/officeDocument/2006/relationships/slideLayout" Target="../slideLayouts/slideLayout69.xml"/><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29" Type="http://schemas.openxmlformats.org/officeDocument/2006/relationships/slideLayout" Target="../slideLayouts/slideLayout60.xml"/><Relationship Id="rId95" Type="http://schemas.openxmlformats.org/officeDocument/2006/relationships/slideLayout" Target="../slideLayouts/slideLayout126.xml"/><Relationship Id="rId94" Type="http://schemas.openxmlformats.org/officeDocument/2006/relationships/slideLayout" Target="../slideLayouts/slideLayout125.xml"/><Relationship Id="rId97" Type="http://schemas.openxmlformats.org/officeDocument/2006/relationships/slideLayout" Target="../slideLayouts/slideLayout128.xml"/><Relationship Id="rId96" Type="http://schemas.openxmlformats.org/officeDocument/2006/relationships/slideLayout" Target="../slideLayouts/slideLayout127.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98" Type="http://schemas.openxmlformats.org/officeDocument/2006/relationships/theme" Target="../theme/theme4.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91" Type="http://schemas.openxmlformats.org/officeDocument/2006/relationships/slideLayout" Target="../slideLayouts/slideLayout122.xml"/><Relationship Id="rId90" Type="http://schemas.openxmlformats.org/officeDocument/2006/relationships/slideLayout" Target="../slideLayouts/slideLayout121.xml"/><Relationship Id="rId93" Type="http://schemas.openxmlformats.org/officeDocument/2006/relationships/slideLayout" Target="../slideLayouts/slideLayout124.xml"/><Relationship Id="rId92" Type="http://schemas.openxmlformats.org/officeDocument/2006/relationships/slideLayout" Target="../slideLayouts/slideLayout12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 Id="rId84" Type="http://schemas.openxmlformats.org/officeDocument/2006/relationships/slideLayout" Target="../slideLayouts/slideLayout115.xml"/><Relationship Id="rId83" Type="http://schemas.openxmlformats.org/officeDocument/2006/relationships/slideLayout" Target="../slideLayouts/slideLayout114.xml"/><Relationship Id="rId86" Type="http://schemas.openxmlformats.org/officeDocument/2006/relationships/slideLayout" Target="../slideLayouts/slideLayout117.xml"/><Relationship Id="rId85" Type="http://schemas.openxmlformats.org/officeDocument/2006/relationships/slideLayout" Target="../slideLayouts/slideLayout116.xml"/><Relationship Id="rId88" Type="http://schemas.openxmlformats.org/officeDocument/2006/relationships/slideLayout" Target="../slideLayouts/slideLayout119.xml"/><Relationship Id="rId87" Type="http://schemas.openxmlformats.org/officeDocument/2006/relationships/slideLayout" Target="../slideLayouts/slideLayout118.xml"/><Relationship Id="rId89" Type="http://schemas.openxmlformats.org/officeDocument/2006/relationships/slideLayout" Target="../slideLayouts/slideLayout120.xml"/><Relationship Id="rId80" Type="http://schemas.openxmlformats.org/officeDocument/2006/relationships/slideLayout" Target="../slideLayouts/slideLayout111.xml"/><Relationship Id="rId82" Type="http://schemas.openxmlformats.org/officeDocument/2006/relationships/slideLayout" Target="../slideLayouts/slideLayout113.xml"/><Relationship Id="rId81" Type="http://schemas.openxmlformats.org/officeDocument/2006/relationships/slideLayout" Target="../slideLayouts/slideLayout112.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73" Type="http://schemas.openxmlformats.org/officeDocument/2006/relationships/slideLayout" Target="../slideLayouts/slideLayout104.xml"/><Relationship Id="rId72" Type="http://schemas.openxmlformats.org/officeDocument/2006/relationships/slideLayout" Target="../slideLayouts/slideLayout103.xml"/><Relationship Id="rId75" Type="http://schemas.openxmlformats.org/officeDocument/2006/relationships/slideLayout" Target="../slideLayouts/slideLayout106.xml"/><Relationship Id="rId74" Type="http://schemas.openxmlformats.org/officeDocument/2006/relationships/slideLayout" Target="../slideLayouts/slideLayout105.xml"/><Relationship Id="rId77" Type="http://schemas.openxmlformats.org/officeDocument/2006/relationships/slideLayout" Target="../slideLayouts/slideLayout108.xml"/><Relationship Id="rId76" Type="http://schemas.openxmlformats.org/officeDocument/2006/relationships/slideLayout" Target="../slideLayouts/slideLayout107.xml"/><Relationship Id="rId79" Type="http://schemas.openxmlformats.org/officeDocument/2006/relationships/slideLayout" Target="../slideLayouts/slideLayout110.xml"/><Relationship Id="rId78" Type="http://schemas.openxmlformats.org/officeDocument/2006/relationships/slideLayout" Target="../slideLayouts/slideLayout109.xml"/><Relationship Id="rId71" Type="http://schemas.openxmlformats.org/officeDocument/2006/relationships/slideLayout" Target="../slideLayouts/slideLayout102.xml"/><Relationship Id="rId70" Type="http://schemas.openxmlformats.org/officeDocument/2006/relationships/slideLayout" Target="../slideLayouts/slideLayout101.xml"/><Relationship Id="rId62" Type="http://schemas.openxmlformats.org/officeDocument/2006/relationships/slideLayout" Target="../slideLayouts/slideLayout93.xml"/><Relationship Id="rId61" Type="http://schemas.openxmlformats.org/officeDocument/2006/relationships/slideLayout" Target="../slideLayouts/slideLayout92.xml"/><Relationship Id="rId64" Type="http://schemas.openxmlformats.org/officeDocument/2006/relationships/slideLayout" Target="../slideLayouts/slideLayout95.xml"/><Relationship Id="rId63" Type="http://schemas.openxmlformats.org/officeDocument/2006/relationships/slideLayout" Target="../slideLayouts/slideLayout94.xml"/><Relationship Id="rId66" Type="http://schemas.openxmlformats.org/officeDocument/2006/relationships/slideLayout" Target="../slideLayouts/slideLayout97.xml"/><Relationship Id="rId65" Type="http://schemas.openxmlformats.org/officeDocument/2006/relationships/slideLayout" Target="../slideLayouts/slideLayout96.xml"/><Relationship Id="rId68" Type="http://schemas.openxmlformats.org/officeDocument/2006/relationships/slideLayout" Target="../slideLayouts/slideLayout99.xml"/><Relationship Id="rId67" Type="http://schemas.openxmlformats.org/officeDocument/2006/relationships/slideLayout" Target="../slideLayouts/slideLayout98.xml"/><Relationship Id="rId60" Type="http://schemas.openxmlformats.org/officeDocument/2006/relationships/slideLayout" Target="../slideLayouts/slideLayout91.xml"/><Relationship Id="rId69" Type="http://schemas.openxmlformats.org/officeDocument/2006/relationships/slideLayout" Target="../slideLayouts/slideLayout100.xml"/><Relationship Id="rId51" Type="http://schemas.openxmlformats.org/officeDocument/2006/relationships/slideLayout" Target="../slideLayouts/slideLayout82.xml"/><Relationship Id="rId50" Type="http://schemas.openxmlformats.org/officeDocument/2006/relationships/slideLayout" Target="../slideLayouts/slideLayout81.xml"/><Relationship Id="rId53" Type="http://schemas.openxmlformats.org/officeDocument/2006/relationships/slideLayout" Target="../slideLayouts/slideLayout84.xml"/><Relationship Id="rId52" Type="http://schemas.openxmlformats.org/officeDocument/2006/relationships/slideLayout" Target="../slideLayouts/slideLayout83.xml"/><Relationship Id="rId55" Type="http://schemas.openxmlformats.org/officeDocument/2006/relationships/slideLayout" Target="../slideLayouts/slideLayout86.xml"/><Relationship Id="rId54" Type="http://schemas.openxmlformats.org/officeDocument/2006/relationships/slideLayout" Target="../slideLayouts/slideLayout85.xml"/><Relationship Id="rId57" Type="http://schemas.openxmlformats.org/officeDocument/2006/relationships/slideLayout" Target="../slideLayouts/slideLayout88.xml"/><Relationship Id="rId56" Type="http://schemas.openxmlformats.org/officeDocument/2006/relationships/slideLayout" Target="../slideLayouts/slideLayout87.xml"/><Relationship Id="rId59" Type="http://schemas.openxmlformats.org/officeDocument/2006/relationships/slideLayout" Target="../slideLayouts/slideLayout90.xml"/><Relationship Id="rId58"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68.xml"/><Relationship Id="rId42" Type="http://schemas.openxmlformats.org/officeDocument/2006/relationships/slideLayout" Target="../slideLayouts/slideLayout170.xml"/><Relationship Id="rId41" Type="http://schemas.openxmlformats.org/officeDocument/2006/relationships/slideLayout" Target="../slideLayouts/slideLayout169.xml"/><Relationship Id="rId44" Type="http://schemas.openxmlformats.org/officeDocument/2006/relationships/slideLayout" Target="../slideLayouts/slideLayout172.xml"/><Relationship Id="rId43" Type="http://schemas.openxmlformats.org/officeDocument/2006/relationships/slideLayout" Target="../slideLayouts/slideLayout171.xml"/><Relationship Id="rId46" Type="http://schemas.openxmlformats.org/officeDocument/2006/relationships/slideLayout" Target="../slideLayouts/slideLayout174.xml"/><Relationship Id="rId45" Type="http://schemas.openxmlformats.org/officeDocument/2006/relationships/slideLayout" Target="../slideLayouts/slideLayout173.xml"/><Relationship Id="rId48" Type="http://schemas.openxmlformats.org/officeDocument/2006/relationships/slideLayout" Target="../slideLayouts/slideLayout176.xml"/><Relationship Id="rId47" Type="http://schemas.openxmlformats.org/officeDocument/2006/relationships/slideLayout" Target="../slideLayouts/slideLayout175.xml"/><Relationship Id="rId49" Type="http://schemas.openxmlformats.org/officeDocument/2006/relationships/slideLayout" Target="../slideLayouts/slideLayout177.xml"/><Relationship Id="rId31" Type="http://schemas.openxmlformats.org/officeDocument/2006/relationships/slideLayout" Target="../slideLayouts/slideLayout159.xml"/><Relationship Id="rId30" Type="http://schemas.openxmlformats.org/officeDocument/2006/relationships/slideLayout" Target="../slideLayouts/slideLayout158.xml"/><Relationship Id="rId33" Type="http://schemas.openxmlformats.org/officeDocument/2006/relationships/slideLayout" Target="../slideLayouts/slideLayout161.xml"/><Relationship Id="rId32" Type="http://schemas.openxmlformats.org/officeDocument/2006/relationships/slideLayout" Target="../slideLayouts/slideLayout160.xml"/><Relationship Id="rId35" Type="http://schemas.openxmlformats.org/officeDocument/2006/relationships/slideLayout" Target="../slideLayouts/slideLayout163.xml"/><Relationship Id="rId34" Type="http://schemas.openxmlformats.org/officeDocument/2006/relationships/slideLayout" Target="../slideLayouts/slideLayout162.xml"/><Relationship Id="rId37" Type="http://schemas.openxmlformats.org/officeDocument/2006/relationships/slideLayout" Target="../slideLayouts/slideLayout165.xml"/><Relationship Id="rId36" Type="http://schemas.openxmlformats.org/officeDocument/2006/relationships/slideLayout" Target="../slideLayouts/slideLayout164.xml"/><Relationship Id="rId39" Type="http://schemas.openxmlformats.org/officeDocument/2006/relationships/slideLayout" Target="../slideLayouts/slideLayout167.xml"/><Relationship Id="rId38" Type="http://schemas.openxmlformats.org/officeDocument/2006/relationships/slideLayout" Target="../slideLayouts/slideLayout166.xml"/><Relationship Id="rId20" Type="http://schemas.openxmlformats.org/officeDocument/2006/relationships/slideLayout" Target="../slideLayouts/slideLayout148.xml"/><Relationship Id="rId22" Type="http://schemas.openxmlformats.org/officeDocument/2006/relationships/slideLayout" Target="../slideLayouts/slideLayout150.xml"/><Relationship Id="rId21" Type="http://schemas.openxmlformats.org/officeDocument/2006/relationships/slideLayout" Target="../slideLayouts/slideLayout149.xml"/><Relationship Id="rId24" Type="http://schemas.openxmlformats.org/officeDocument/2006/relationships/slideLayout" Target="../slideLayouts/slideLayout152.xml"/><Relationship Id="rId23" Type="http://schemas.openxmlformats.org/officeDocument/2006/relationships/slideLayout" Target="../slideLayouts/slideLayout151.xml"/><Relationship Id="rId26" Type="http://schemas.openxmlformats.org/officeDocument/2006/relationships/slideLayout" Target="../slideLayouts/slideLayout154.xml"/><Relationship Id="rId25" Type="http://schemas.openxmlformats.org/officeDocument/2006/relationships/slideLayout" Target="../slideLayouts/slideLayout153.xml"/><Relationship Id="rId28" Type="http://schemas.openxmlformats.org/officeDocument/2006/relationships/slideLayout" Target="../slideLayouts/slideLayout156.xml"/><Relationship Id="rId27" Type="http://schemas.openxmlformats.org/officeDocument/2006/relationships/slideLayout" Target="../slideLayouts/slideLayout155.xml"/><Relationship Id="rId29" Type="http://schemas.openxmlformats.org/officeDocument/2006/relationships/slideLayout" Target="../slideLayouts/slideLayout157.xml"/><Relationship Id="rId95" Type="http://schemas.openxmlformats.org/officeDocument/2006/relationships/slideLayout" Target="../slideLayouts/slideLayout223.xml"/><Relationship Id="rId94" Type="http://schemas.openxmlformats.org/officeDocument/2006/relationships/slideLayout" Target="../slideLayouts/slideLayout222.xml"/><Relationship Id="rId97" Type="http://schemas.openxmlformats.org/officeDocument/2006/relationships/slideLayout" Target="../slideLayouts/slideLayout225.xml"/><Relationship Id="rId96" Type="http://schemas.openxmlformats.org/officeDocument/2006/relationships/slideLayout" Target="../slideLayouts/slideLayout224.xml"/><Relationship Id="rId11" Type="http://schemas.openxmlformats.org/officeDocument/2006/relationships/slideLayout" Target="../slideLayouts/slideLayout139.xml"/><Relationship Id="rId10" Type="http://schemas.openxmlformats.org/officeDocument/2006/relationships/slideLayout" Target="../slideLayouts/slideLayout138.xml"/><Relationship Id="rId98" Type="http://schemas.openxmlformats.org/officeDocument/2006/relationships/theme" Target="../theme/theme1.xml"/><Relationship Id="rId13" Type="http://schemas.openxmlformats.org/officeDocument/2006/relationships/slideLayout" Target="../slideLayouts/slideLayout141.xml"/><Relationship Id="rId12" Type="http://schemas.openxmlformats.org/officeDocument/2006/relationships/slideLayout" Target="../slideLayouts/slideLayout140.xml"/><Relationship Id="rId91" Type="http://schemas.openxmlformats.org/officeDocument/2006/relationships/slideLayout" Target="../slideLayouts/slideLayout219.xml"/><Relationship Id="rId90" Type="http://schemas.openxmlformats.org/officeDocument/2006/relationships/slideLayout" Target="../slideLayouts/slideLayout218.xml"/><Relationship Id="rId93" Type="http://schemas.openxmlformats.org/officeDocument/2006/relationships/slideLayout" Target="../slideLayouts/slideLayout221.xml"/><Relationship Id="rId92" Type="http://schemas.openxmlformats.org/officeDocument/2006/relationships/slideLayout" Target="../slideLayouts/slideLayout220.xml"/><Relationship Id="rId15" Type="http://schemas.openxmlformats.org/officeDocument/2006/relationships/slideLayout" Target="../slideLayouts/slideLayout143.xml"/><Relationship Id="rId14" Type="http://schemas.openxmlformats.org/officeDocument/2006/relationships/slideLayout" Target="../slideLayouts/slideLayout142.xml"/><Relationship Id="rId17" Type="http://schemas.openxmlformats.org/officeDocument/2006/relationships/slideLayout" Target="../slideLayouts/slideLayout145.xml"/><Relationship Id="rId16" Type="http://schemas.openxmlformats.org/officeDocument/2006/relationships/slideLayout" Target="../slideLayouts/slideLayout144.xml"/><Relationship Id="rId19" Type="http://schemas.openxmlformats.org/officeDocument/2006/relationships/slideLayout" Target="../slideLayouts/slideLayout147.xml"/><Relationship Id="rId18" Type="http://schemas.openxmlformats.org/officeDocument/2006/relationships/slideLayout" Target="../slideLayouts/slideLayout146.xml"/><Relationship Id="rId84" Type="http://schemas.openxmlformats.org/officeDocument/2006/relationships/slideLayout" Target="../slideLayouts/slideLayout212.xml"/><Relationship Id="rId83" Type="http://schemas.openxmlformats.org/officeDocument/2006/relationships/slideLayout" Target="../slideLayouts/slideLayout211.xml"/><Relationship Id="rId86" Type="http://schemas.openxmlformats.org/officeDocument/2006/relationships/slideLayout" Target="../slideLayouts/slideLayout214.xml"/><Relationship Id="rId85" Type="http://schemas.openxmlformats.org/officeDocument/2006/relationships/slideLayout" Target="../slideLayouts/slideLayout213.xml"/><Relationship Id="rId88" Type="http://schemas.openxmlformats.org/officeDocument/2006/relationships/slideLayout" Target="../slideLayouts/slideLayout216.xml"/><Relationship Id="rId87" Type="http://schemas.openxmlformats.org/officeDocument/2006/relationships/slideLayout" Target="../slideLayouts/slideLayout215.xml"/><Relationship Id="rId89" Type="http://schemas.openxmlformats.org/officeDocument/2006/relationships/slideLayout" Target="../slideLayouts/slideLayout217.xml"/><Relationship Id="rId80" Type="http://schemas.openxmlformats.org/officeDocument/2006/relationships/slideLayout" Target="../slideLayouts/slideLayout208.xml"/><Relationship Id="rId82" Type="http://schemas.openxmlformats.org/officeDocument/2006/relationships/slideLayout" Target="../slideLayouts/slideLayout210.xml"/><Relationship Id="rId81" Type="http://schemas.openxmlformats.org/officeDocument/2006/relationships/slideLayout" Target="../slideLayouts/slideLayout209.xml"/><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73" Type="http://schemas.openxmlformats.org/officeDocument/2006/relationships/slideLayout" Target="../slideLayouts/slideLayout201.xml"/><Relationship Id="rId72" Type="http://schemas.openxmlformats.org/officeDocument/2006/relationships/slideLayout" Target="../slideLayouts/slideLayout200.xml"/><Relationship Id="rId75" Type="http://schemas.openxmlformats.org/officeDocument/2006/relationships/slideLayout" Target="../slideLayouts/slideLayout203.xml"/><Relationship Id="rId74" Type="http://schemas.openxmlformats.org/officeDocument/2006/relationships/slideLayout" Target="../slideLayouts/slideLayout202.xml"/><Relationship Id="rId77" Type="http://schemas.openxmlformats.org/officeDocument/2006/relationships/slideLayout" Target="../slideLayouts/slideLayout205.xml"/><Relationship Id="rId76" Type="http://schemas.openxmlformats.org/officeDocument/2006/relationships/slideLayout" Target="../slideLayouts/slideLayout204.xml"/><Relationship Id="rId79" Type="http://schemas.openxmlformats.org/officeDocument/2006/relationships/slideLayout" Target="../slideLayouts/slideLayout207.xml"/><Relationship Id="rId78" Type="http://schemas.openxmlformats.org/officeDocument/2006/relationships/slideLayout" Target="../slideLayouts/slideLayout206.xml"/><Relationship Id="rId71" Type="http://schemas.openxmlformats.org/officeDocument/2006/relationships/slideLayout" Target="../slideLayouts/slideLayout199.xml"/><Relationship Id="rId70" Type="http://schemas.openxmlformats.org/officeDocument/2006/relationships/slideLayout" Target="../slideLayouts/slideLayout198.xml"/><Relationship Id="rId62" Type="http://schemas.openxmlformats.org/officeDocument/2006/relationships/slideLayout" Target="../slideLayouts/slideLayout190.xml"/><Relationship Id="rId61" Type="http://schemas.openxmlformats.org/officeDocument/2006/relationships/slideLayout" Target="../slideLayouts/slideLayout189.xml"/><Relationship Id="rId64" Type="http://schemas.openxmlformats.org/officeDocument/2006/relationships/slideLayout" Target="../slideLayouts/slideLayout192.xml"/><Relationship Id="rId63" Type="http://schemas.openxmlformats.org/officeDocument/2006/relationships/slideLayout" Target="../slideLayouts/slideLayout191.xml"/><Relationship Id="rId66" Type="http://schemas.openxmlformats.org/officeDocument/2006/relationships/slideLayout" Target="../slideLayouts/slideLayout194.xml"/><Relationship Id="rId65" Type="http://schemas.openxmlformats.org/officeDocument/2006/relationships/slideLayout" Target="../slideLayouts/slideLayout193.xml"/><Relationship Id="rId68" Type="http://schemas.openxmlformats.org/officeDocument/2006/relationships/slideLayout" Target="../slideLayouts/slideLayout196.xml"/><Relationship Id="rId67" Type="http://schemas.openxmlformats.org/officeDocument/2006/relationships/slideLayout" Target="../slideLayouts/slideLayout195.xml"/><Relationship Id="rId60" Type="http://schemas.openxmlformats.org/officeDocument/2006/relationships/slideLayout" Target="../slideLayouts/slideLayout188.xml"/><Relationship Id="rId69" Type="http://schemas.openxmlformats.org/officeDocument/2006/relationships/slideLayout" Target="../slideLayouts/slideLayout197.xml"/><Relationship Id="rId51" Type="http://schemas.openxmlformats.org/officeDocument/2006/relationships/slideLayout" Target="../slideLayouts/slideLayout179.xml"/><Relationship Id="rId50" Type="http://schemas.openxmlformats.org/officeDocument/2006/relationships/slideLayout" Target="../slideLayouts/slideLayout178.xml"/><Relationship Id="rId53" Type="http://schemas.openxmlformats.org/officeDocument/2006/relationships/slideLayout" Target="../slideLayouts/slideLayout181.xml"/><Relationship Id="rId52" Type="http://schemas.openxmlformats.org/officeDocument/2006/relationships/slideLayout" Target="../slideLayouts/slideLayout180.xml"/><Relationship Id="rId55" Type="http://schemas.openxmlformats.org/officeDocument/2006/relationships/slideLayout" Target="../slideLayouts/slideLayout183.xml"/><Relationship Id="rId54" Type="http://schemas.openxmlformats.org/officeDocument/2006/relationships/slideLayout" Target="../slideLayouts/slideLayout182.xml"/><Relationship Id="rId57" Type="http://schemas.openxmlformats.org/officeDocument/2006/relationships/slideLayout" Target="../slideLayouts/slideLayout185.xml"/><Relationship Id="rId56" Type="http://schemas.openxmlformats.org/officeDocument/2006/relationships/slideLayout" Target="../slideLayouts/slideLayout184.xml"/><Relationship Id="rId59" Type="http://schemas.openxmlformats.org/officeDocument/2006/relationships/slideLayout" Target="../slideLayouts/slideLayout187.xml"/><Relationship Id="rId58" Type="http://schemas.openxmlformats.org/officeDocument/2006/relationships/slideLayout" Target="../slideLayouts/slideLayout18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65.xml"/><Relationship Id="rId42" Type="http://schemas.openxmlformats.org/officeDocument/2006/relationships/slideLayout" Target="../slideLayouts/slideLayout267.xml"/><Relationship Id="rId41" Type="http://schemas.openxmlformats.org/officeDocument/2006/relationships/slideLayout" Target="../slideLayouts/slideLayout266.xml"/><Relationship Id="rId44" Type="http://schemas.openxmlformats.org/officeDocument/2006/relationships/slideLayout" Target="../slideLayouts/slideLayout269.xml"/><Relationship Id="rId43" Type="http://schemas.openxmlformats.org/officeDocument/2006/relationships/slideLayout" Target="../slideLayouts/slideLayout268.xml"/><Relationship Id="rId46" Type="http://schemas.openxmlformats.org/officeDocument/2006/relationships/slideLayout" Target="../slideLayouts/slideLayout271.xml"/><Relationship Id="rId45" Type="http://schemas.openxmlformats.org/officeDocument/2006/relationships/slideLayout" Target="../slideLayouts/slideLayout270.xml"/><Relationship Id="rId48" Type="http://schemas.openxmlformats.org/officeDocument/2006/relationships/slideLayout" Target="../slideLayouts/slideLayout273.xml"/><Relationship Id="rId47" Type="http://schemas.openxmlformats.org/officeDocument/2006/relationships/slideLayout" Target="../slideLayouts/slideLayout272.xml"/><Relationship Id="rId49" Type="http://schemas.openxmlformats.org/officeDocument/2006/relationships/slideLayout" Target="../slideLayouts/slideLayout274.xml"/><Relationship Id="rId31" Type="http://schemas.openxmlformats.org/officeDocument/2006/relationships/slideLayout" Target="../slideLayouts/slideLayout256.xml"/><Relationship Id="rId30" Type="http://schemas.openxmlformats.org/officeDocument/2006/relationships/slideLayout" Target="../slideLayouts/slideLayout255.xml"/><Relationship Id="rId33" Type="http://schemas.openxmlformats.org/officeDocument/2006/relationships/slideLayout" Target="../slideLayouts/slideLayout258.xml"/><Relationship Id="rId32" Type="http://schemas.openxmlformats.org/officeDocument/2006/relationships/slideLayout" Target="../slideLayouts/slideLayout257.xml"/><Relationship Id="rId35" Type="http://schemas.openxmlformats.org/officeDocument/2006/relationships/slideLayout" Target="../slideLayouts/slideLayout260.xml"/><Relationship Id="rId34" Type="http://schemas.openxmlformats.org/officeDocument/2006/relationships/slideLayout" Target="../slideLayouts/slideLayout259.xml"/><Relationship Id="rId37" Type="http://schemas.openxmlformats.org/officeDocument/2006/relationships/slideLayout" Target="../slideLayouts/slideLayout262.xml"/><Relationship Id="rId36" Type="http://schemas.openxmlformats.org/officeDocument/2006/relationships/slideLayout" Target="../slideLayouts/slideLayout261.xml"/><Relationship Id="rId39" Type="http://schemas.openxmlformats.org/officeDocument/2006/relationships/slideLayout" Target="../slideLayouts/slideLayout264.xml"/><Relationship Id="rId38" Type="http://schemas.openxmlformats.org/officeDocument/2006/relationships/slideLayout" Target="../slideLayouts/slideLayout263.xml"/><Relationship Id="rId20" Type="http://schemas.openxmlformats.org/officeDocument/2006/relationships/slideLayout" Target="../slideLayouts/slideLayout245.xml"/><Relationship Id="rId22" Type="http://schemas.openxmlformats.org/officeDocument/2006/relationships/slideLayout" Target="../slideLayouts/slideLayout247.xml"/><Relationship Id="rId21" Type="http://schemas.openxmlformats.org/officeDocument/2006/relationships/slideLayout" Target="../slideLayouts/slideLayout246.xml"/><Relationship Id="rId24" Type="http://schemas.openxmlformats.org/officeDocument/2006/relationships/slideLayout" Target="../slideLayouts/slideLayout249.xml"/><Relationship Id="rId23" Type="http://schemas.openxmlformats.org/officeDocument/2006/relationships/slideLayout" Target="../slideLayouts/slideLayout248.xml"/><Relationship Id="rId26" Type="http://schemas.openxmlformats.org/officeDocument/2006/relationships/slideLayout" Target="../slideLayouts/slideLayout251.xml"/><Relationship Id="rId25" Type="http://schemas.openxmlformats.org/officeDocument/2006/relationships/slideLayout" Target="../slideLayouts/slideLayout250.xml"/><Relationship Id="rId28" Type="http://schemas.openxmlformats.org/officeDocument/2006/relationships/slideLayout" Target="../slideLayouts/slideLayout253.xml"/><Relationship Id="rId27" Type="http://schemas.openxmlformats.org/officeDocument/2006/relationships/slideLayout" Target="../slideLayouts/slideLayout252.xml"/><Relationship Id="rId29" Type="http://schemas.openxmlformats.org/officeDocument/2006/relationships/slideLayout" Target="../slideLayouts/slideLayout254.xml"/><Relationship Id="rId95" Type="http://schemas.openxmlformats.org/officeDocument/2006/relationships/slideLayout" Target="../slideLayouts/slideLayout320.xml"/><Relationship Id="rId94" Type="http://schemas.openxmlformats.org/officeDocument/2006/relationships/slideLayout" Target="../slideLayouts/slideLayout319.xml"/><Relationship Id="rId97" Type="http://schemas.openxmlformats.org/officeDocument/2006/relationships/slideLayout" Target="../slideLayouts/slideLayout322.xml"/><Relationship Id="rId96" Type="http://schemas.openxmlformats.org/officeDocument/2006/relationships/slideLayout" Target="../slideLayouts/slideLayout321.xml"/><Relationship Id="rId11" Type="http://schemas.openxmlformats.org/officeDocument/2006/relationships/slideLayout" Target="../slideLayouts/slideLayout236.xml"/><Relationship Id="rId10" Type="http://schemas.openxmlformats.org/officeDocument/2006/relationships/slideLayout" Target="../slideLayouts/slideLayout235.xml"/><Relationship Id="rId98" Type="http://schemas.openxmlformats.org/officeDocument/2006/relationships/theme" Target="../theme/theme5.xml"/><Relationship Id="rId13" Type="http://schemas.openxmlformats.org/officeDocument/2006/relationships/slideLayout" Target="../slideLayouts/slideLayout238.xml"/><Relationship Id="rId12" Type="http://schemas.openxmlformats.org/officeDocument/2006/relationships/slideLayout" Target="../slideLayouts/slideLayout237.xml"/><Relationship Id="rId91" Type="http://schemas.openxmlformats.org/officeDocument/2006/relationships/slideLayout" Target="../slideLayouts/slideLayout316.xml"/><Relationship Id="rId90" Type="http://schemas.openxmlformats.org/officeDocument/2006/relationships/slideLayout" Target="../slideLayouts/slideLayout315.xml"/><Relationship Id="rId93" Type="http://schemas.openxmlformats.org/officeDocument/2006/relationships/slideLayout" Target="../slideLayouts/slideLayout318.xml"/><Relationship Id="rId92" Type="http://schemas.openxmlformats.org/officeDocument/2006/relationships/slideLayout" Target="../slideLayouts/slideLayout317.xml"/><Relationship Id="rId15" Type="http://schemas.openxmlformats.org/officeDocument/2006/relationships/slideLayout" Target="../slideLayouts/slideLayout240.xml"/><Relationship Id="rId14" Type="http://schemas.openxmlformats.org/officeDocument/2006/relationships/slideLayout" Target="../slideLayouts/slideLayout239.xml"/><Relationship Id="rId17" Type="http://schemas.openxmlformats.org/officeDocument/2006/relationships/slideLayout" Target="../slideLayouts/slideLayout242.xml"/><Relationship Id="rId16" Type="http://schemas.openxmlformats.org/officeDocument/2006/relationships/slideLayout" Target="../slideLayouts/slideLayout241.xml"/><Relationship Id="rId19" Type="http://schemas.openxmlformats.org/officeDocument/2006/relationships/slideLayout" Target="../slideLayouts/slideLayout244.xml"/><Relationship Id="rId18" Type="http://schemas.openxmlformats.org/officeDocument/2006/relationships/slideLayout" Target="../slideLayouts/slideLayout243.xml"/><Relationship Id="rId84" Type="http://schemas.openxmlformats.org/officeDocument/2006/relationships/slideLayout" Target="../slideLayouts/slideLayout309.xml"/><Relationship Id="rId83" Type="http://schemas.openxmlformats.org/officeDocument/2006/relationships/slideLayout" Target="../slideLayouts/slideLayout308.xml"/><Relationship Id="rId86" Type="http://schemas.openxmlformats.org/officeDocument/2006/relationships/slideLayout" Target="../slideLayouts/slideLayout311.xml"/><Relationship Id="rId85" Type="http://schemas.openxmlformats.org/officeDocument/2006/relationships/slideLayout" Target="../slideLayouts/slideLayout310.xml"/><Relationship Id="rId88" Type="http://schemas.openxmlformats.org/officeDocument/2006/relationships/slideLayout" Target="../slideLayouts/slideLayout313.xml"/><Relationship Id="rId87" Type="http://schemas.openxmlformats.org/officeDocument/2006/relationships/slideLayout" Target="../slideLayouts/slideLayout312.xml"/><Relationship Id="rId89" Type="http://schemas.openxmlformats.org/officeDocument/2006/relationships/slideLayout" Target="../slideLayouts/slideLayout314.xml"/><Relationship Id="rId80" Type="http://schemas.openxmlformats.org/officeDocument/2006/relationships/slideLayout" Target="../slideLayouts/slideLayout305.xml"/><Relationship Id="rId82" Type="http://schemas.openxmlformats.org/officeDocument/2006/relationships/slideLayout" Target="../slideLayouts/slideLayout307.xml"/><Relationship Id="rId81" Type="http://schemas.openxmlformats.org/officeDocument/2006/relationships/slideLayout" Target="../slideLayouts/slideLayout306.xml"/><Relationship Id="rId1" Type="http://schemas.openxmlformats.org/officeDocument/2006/relationships/slideLayout" Target="../slideLayouts/slideLayout226.xml"/><Relationship Id="rId2" Type="http://schemas.openxmlformats.org/officeDocument/2006/relationships/slideLayout" Target="../slideLayouts/slideLayout227.xml"/><Relationship Id="rId3" Type="http://schemas.openxmlformats.org/officeDocument/2006/relationships/slideLayout" Target="../slideLayouts/slideLayout228.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73" Type="http://schemas.openxmlformats.org/officeDocument/2006/relationships/slideLayout" Target="../slideLayouts/slideLayout298.xml"/><Relationship Id="rId72" Type="http://schemas.openxmlformats.org/officeDocument/2006/relationships/slideLayout" Target="../slideLayouts/slideLayout297.xml"/><Relationship Id="rId75" Type="http://schemas.openxmlformats.org/officeDocument/2006/relationships/slideLayout" Target="../slideLayouts/slideLayout300.xml"/><Relationship Id="rId74" Type="http://schemas.openxmlformats.org/officeDocument/2006/relationships/slideLayout" Target="../slideLayouts/slideLayout299.xml"/><Relationship Id="rId77" Type="http://schemas.openxmlformats.org/officeDocument/2006/relationships/slideLayout" Target="../slideLayouts/slideLayout302.xml"/><Relationship Id="rId76" Type="http://schemas.openxmlformats.org/officeDocument/2006/relationships/slideLayout" Target="../slideLayouts/slideLayout301.xml"/><Relationship Id="rId79" Type="http://schemas.openxmlformats.org/officeDocument/2006/relationships/slideLayout" Target="../slideLayouts/slideLayout304.xml"/><Relationship Id="rId78" Type="http://schemas.openxmlformats.org/officeDocument/2006/relationships/slideLayout" Target="../slideLayouts/slideLayout303.xml"/><Relationship Id="rId71" Type="http://schemas.openxmlformats.org/officeDocument/2006/relationships/slideLayout" Target="../slideLayouts/slideLayout296.xml"/><Relationship Id="rId70" Type="http://schemas.openxmlformats.org/officeDocument/2006/relationships/slideLayout" Target="../slideLayouts/slideLayout295.xml"/><Relationship Id="rId62" Type="http://schemas.openxmlformats.org/officeDocument/2006/relationships/slideLayout" Target="../slideLayouts/slideLayout287.xml"/><Relationship Id="rId61" Type="http://schemas.openxmlformats.org/officeDocument/2006/relationships/slideLayout" Target="../slideLayouts/slideLayout286.xml"/><Relationship Id="rId64" Type="http://schemas.openxmlformats.org/officeDocument/2006/relationships/slideLayout" Target="../slideLayouts/slideLayout289.xml"/><Relationship Id="rId63" Type="http://schemas.openxmlformats.org/officeDocument/2006/relationships/slideLayout" Target="../slideLayouts/slideLayout288.xml"/><Relationship Id="rId66" Type="http://schemas.openxmlformats.org/officeDocument/2006/relationships/slideLayout" Target="../slideLayouts/slideLayout291.xml"/><Relationship Id="rId65" Type="http://schemas.openxmlformats.org/officeDocument/2006/relationships/slideLayout" Target="../slideLayouts/slideLayout290.xml"/><Relationship Id="rId68" Type="http://schemas.openxmlformats.org/officeDocument/2006/relationships/slideLayout" Target="../slideLayouts/slideLayout293.xml"/><Relationship Id="rId67" Type="http://schemas.openxmlformats.org/officeDocument/2006/relationships/slideLayout" Target="../slideLayouts/slideLayout292.xml"/><Relationship Id="rId60" Type="http://schemas.openxmlformats.org/officeDocument/2006/relationships/slideLayout" Target="../slideLayouts/slideLayout285.xml"/><Relationship Id="rId69" Type="http://schemas.openxmlformats.org/officeDocument/2006/relationships/slideLayout" Target="../slideLayouts/slideLayout294.xml"/><Relationship Id="rId51" Type="http://schemas.openxmlformats.org/officeDocument/2006/relationships/slideLayout" Target="../slideLayouts/slideLayout276.xml"/><Relationship Id="rId50" Type="http://schemas.openxmlformats.org/officeDocument/2006/relationships/slideLayout" Target="../slideLayouts/slideLayout275.xml"/><Relationship Id="rId53" Type="http://schemas.openxmlformats.org/officeDocument/2006/relationships/slideLayout" Target="../slideLayouts/slideLayout278.xml"/><Relationship Id="rId52" Type="http://schemas.openxmlformats.org/officeDocument/2006/relationships/slideLayout" Target="../slideLayouts/slideLayout277.xml"/><Relationship Id="rId55" Type="http://schemas.openxmlformats.org/officeDocument/2006/relationships/slideLayout" Target="../slideLayouts/slideLayout280.xml"/><Relationship Id="rId54" Type="http://schemas.openxmlformats.org/officeDocument/2006/relationships/slideLayout" Target="../slideLayouts/slideLayout279.xml"/><Relationship Id="rId57" Type="http://schemas.openxmlformats.org/officeDocument/2006/relationships/slideLayout" Target="../slideLayouts/slideLayout282.xml"/><Relationship Id="rId56" Type="http://schemas.openxmlformats.org/officeDocument/2006/relationships/slideLayout" Target="../slideLayouts/slideLayout281.xml"/><Relationship Id="rId59" Type="http://schemas.openxmlformats.org/officeDocument/2006/relationships/slideLayout" Target="../slideLayouts/slideLayout284.xml"/><Relationship Id="rId58" Type="http://schemas.openxmlformats.org/officeDocument/2006/relationships/slideLayout" Target="../slideLayouts/slideLayout2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6" name="Shape 246"/>
        <p:cNvGrpSpPr/>
        <p:nvPr/>
      </p:nvGrpSpPr>
      <p:grpSpPr>
        <a:xfrm>
          <a:off x="0" y="0"/>
          <a:ext cx="0" cy="0"/>
          <a:chOff x="0" y="0"/>
          <a:chExt cx="0" cy="0"/>
        </a:xfrm>
      </p:grpSpPr>
      <p:sp>
        <p:nvSpPr>
          <p:cNvPr id="247" name="Google Shape;247;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 id="2147483726" r:id="rId48"/>
    <p:sldLayoutId id="2147483727" r:id="rId49"/>
    <p:sldLayoutId id="2147483728" r:id="rId50"/>
    <p:sldLayoutId id="2147483729" r:id="rId51"/>
    <p:sldLayoutId id="2147483730" r:id="rId52"/>
    <p:sldLayoutId id="2147483731" r:id="rId53"/>
    <p:sldLayoutId id="2147483732" r:id="rId54"/>
    <p:sldLayoutId id="2147483733" r:id="rId55"/>
    <p:sldLayoutId id="2147483734" r:id="rId56"/>
    <p:sldLayoutId id="2147483735" r:id="rId57"/>
    <p:sldLayoutId id="2147483736" r:id="rId58"/>
    <p:sldLayoutId id="2147483737" r:id="rId59"/>
    <p:sldLayoutId id="2147483738" r:id="rId60"/>
    <p:sldLayoutId id="2147483739" r:id="rId61"/>
    <p:sldLayoutId id="2147483740" r:id="rId62"/>
    <p:sldLayoutId id="2147483741" r:id="rId63"/>
    <p:sldLayoutId id="2147483742" r:id="rId64"/>
    <p:sldLayoutId id="2147483743" r:id="rId65"/>
    <p:sldLayoutId id="2147483744" r:id="rId66"/>
    <p:sldLayoutId id="2147483745" r:id="rId67"/>
    <p:sldLayoutId id="2147483746" r:id="rId68"/>
    <p:sldLayoutId id="2147483747" r:id="rId69"/>
    <p:sldLayoutId id="2147483748" r:id="rId70"/>
    <p:sldLayoutId id="2147483749" r:id="rId71"/>
    <p:sldLayoutId id="2147483750" r:id="rId72"/>
    <p:sldLayoutId id="2147483751" r:id="rId73"/>
    <p:sldLayoutId id="2147483752" r:id="rId74"/>
    <p:sldLayoutId id="2147483753" r:id="rId75"/>
    <p:sldLayoutId id="2147483754" r:id="rId76"/>
    <p:sldLayoutId id="2147483755" r:id="rId77"/>
    <p:sldLayoutId id="2147483756" r:id="rId78"/>
    <p:sldLayoutId id="2147483757" r:id="rId79"/>
    <p:sldLayoutId id="2147483758" r:id="rId80"/>
    <p:sldLayoutId id="2147483759" r:id="rId81"/>
    <p:sldLayoutId id="2147483760" r:id="rId82"/>
    <p:sldLayoutId id="2147483761" r:id="rId83"/>
    <p:sldLayoutId id="2147483762" r:id="rId84"/>
    <p:sldLayoutId id="2147483763" r:id="rId85"/>
    <p:sldLayoutId id="2147483764" r:id="rId86"/>
    <p:sldLayoutId id="2147483765" r:id="rId87"/>
    <p:sldLayoutId id="2147483766" r:id="rId88"/>
    <p:sldLayoutId id="2147483767" r:id="rId89"/>
    <p:sldLayoutId id="2147483768" r:id="rId90"/>
    <p:sldLayoutId id="2147483769" r:id="rId91"/>
    <p:sldLayoutId id="2147483770" r:id="rId92"/>
    <p:sldLayoutId id="2147483771" r:id="rId93"/>
    <p:sldLayoutId id="2147483772" r:id="rId94"/>
    <p:sldLayoutId id="2147483773" r:id="rId95"/>
    <p:sldLayoutId id="2147483774" r:id="rId96"/>
    <p:sldLayoutId id="2147483775" r:id="rId9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36" name="Shape 1636"/>
        <p:cNvGrpSpPr/>
        <p:nvPr/>
      </p:nvGrpSpPr>
      <p:grpSpPr>
        <a:xfrm>
          <a:off x="0" y="0"/>
          <a:ext cx="0" cy="0"/>
          <a:chOff x="0" y="0"/>
          <a:chExt cx="0" cy="0"/>
        </a:xfrm>
      </p:grpSpPr>
      <p:sp>
        <p:nvSpPr>
          <p:cNvPr id="1637" name="Google Shape;1637;p1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 id="2147483812" r:id="rId37"/>
    <p:sldLayoutId id="2147483813" r:id="rId38"/>
    <p:sldLayoutId id="2147483814" r:id="rId39"/>
    <p:sldLayoutId id="2147483815" r:id="rId40"/>
    <p:sldLayoutId id="2147483816" r:id="rId41"/>
    <p:sldLayoutId id="2147483817" r:id="rId42"/>
    <p:sldLayoutId id="2147483818" r:id="rId43"/>
    <p:sldLayoutId id="2147483819" r:id="rId44"/>
    <p:sldLayoutId id="2147483820" r:id="rId45"/>
    <p:sldLayoutId id="2147483821" r:id="rId46"/>
    <p:sldLayoutId id="2147483822" r:id="rId47"/>
    <p:sldLayoutId id="2147483823" r:id="rId48"/>
    <p:sldLayoutId id="2147483824" r:id="rId49"/>
    <p:sldLayoutId id="2147483825" r:id="rId50"/>
    <p:sldLayoutId id="2147483826" r:id="rId51"/>
    <p:sldLayoutId id="2147483827" r:id="rId52"/>
    <p:sldLayoutId id="2147483828" r:id="rId53"/>
    <p:sldLayoutId id="2147483829" r:id="rId54"/>
    <p:sldLayoutId id="2147483830" r:id="rId55"/>
    <p:sldLayoutId id="2147483831" r:id="rId56"/>
    <p:sldLayoutId id="2147483832" r:id="rId57"/>
    <p:sldLayoutId id="2147483833" r:id="rId58"/>
    <p:sldLayoutId id="2147483834" r:id="rId59"/>
    <p:sldLayoutId id="2147483835" r:id="rId60"/>
    <p:sldLayoutId id="2147483836" r:id="rId61"/>
    <p:sldLayoutId id="2147483837" r:id="rId62"/>
    <p:sldLayoutId id="2147483838" r:id="rId63"/>
    <p:sldLayoutId id="2147483839" r:id="rId64"/>
    <p:sldLayoutId id="2147483840" r:id="rId65"/>
    <p:sldLayoutId id="2147483841" r:id="rId66"/>
    <p:sldLayoutId id="2147483842" r:id="rId67"/>
    <p:sldLayoutId id="2147483843" r:id="rId68"/>
    <p:sldLayoutId id="2147483844" r:id="rId69"/>
    <p:sldLayoutId id="2147483845" r:id="rId70"/>
    <p:sldLayoutId id="2147483846" r:id="rId71"/>
    <p:sldLayoutId id="2147483847" r:id="rId72"/>
    <p:sldLayoutId id="2147483848" r:id="rId73"/>
    <p:sldLayoutId id="2147483849" r:id="rId74"/>
    <p:sldLayoutId id="2147483850" r:id="rId75"/>
    <p:sldLayoutId id="2147483851" r:id="rId76"/>
    <p:sldLayoutId id="2147483852" r:id="rId77"/>
    <p:sldLayoutId id="2147483853" r:id="rId78"/>
    <p:sldLayoutId id="2147483854" r:id="rId79"/>
    <p:sldLayoutId id="2147483855" r:id="rId80"/>
    <p:sldLayoutId id="2147483856" r:id="rId81"/>
    <p:sldLayoutId id="2147483857" r:id="rId82"/>
    <p:sldLayoutId id="2147483858" r:id="rId83"/>
    <p:sldLayoutId id="2147483859" r:id="rId84"/>
    <p:sldLayoutId id="2147483860" r:id="rId85"/>
    <p:sldLayoutId id="2147483861" r:id="rId86"/>
    <p:sldLayoutId id="2147483862" r:id="rId87"/>
    <p:sldLayoutId id="2147483863" r:id="rId88"/>
    <p:sldLayoutId id="2147483864" r:id="rId89"/>
    <p:sldLayoutId id="2147483865" r:id="rId90"/>
    <p:sldLayoutId id="2147483866" r:id="rId91"/>
    <p:sldLayoutId id="2147483867" r:id="rId92"/>
    <p:sldLayoutId id="2147483868" r:id="rId93"/>
    <p:sldLayoutId id="2147483869" r:id="rId94"/>
    <p:sldLayoutId id="2147483870" r:id="rId95"/>
    <p:sldLayoutId id="2147483871" r:id="rId96"/>
    <p:sldLayoutId id="2147483872" r:id="rId9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26" name="Shape 3026"/>
        <p:cNvGrpSpPr/>
        <p:nvPr/>
      </p:nvGrpSpPr>
      <p:grpSpPr>
        <a:xfrm>
          <a:off x="0" y="0"/>
          <a:ext cx="0" cy="0"/>
          <a:chOff x="0" y="0"/>
          <a:chExt cx="0" cy="0"/>
        </a:xfrm>
      </p:grpSpPr>
      <p:sp>
        <p:nvSpPr>
          <p:cNvPr id="3027" name="Google Shape;3027;p2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 id="2147483909" r:id="rId37"/>
    <p:sldLayoutId id="2147483910" r:id="rId38"/>
    <p:sldLayoutId id="2147483911" r:id="rId39"/>
    <p:sldLayoutId id="2147483912" r:id="rId40"/>
    <p:sldLayoutId id="2147483913" r:id="rId41"/>
    <p:sldLayoutId id="2147483914" r:id="rId42"/>
    <p:sldLayoutId id="2147483915" r:id="rId43"/>
    <p:sldLayoutId id="2147483916" r:id="rId44"/>
    <p:sldLayoutId id="2147483917" r:id="rId45"/>
    <p:sldLayoutId id="2147483918" r:id="rId46"/>
    <p:sldLayoutId id="2147483919" r:id="rId47"/>
    <p:sldLayoutId id="2147483920" r:id="rId48"/>
    <p:sldLayoutId id="2147483921" r:id="rId49"/>
    <p:sldLayoutId id="2147483922" r:id="rId50"/>
    <p:sldLayoutId id="2147483923" r:id="rId51"/>
    <p:sldLayoutId id="2147483924" r:id="rId52"/>
    <p:sldLayoutId id="2147483925" r:id="rId53"/>
    <p:sldLayoutId id="2147483926" r:id="rId54"/>
    <p:sldLayoutId id="2147483927" r:id="rId55"/>
    <p:sldLayoutId id="2147483928" r:id="rId56"/>
    <p:sldLayoutId id="2147483929" r:id="rId57"/>
    <p:sldLayoutId id="2147483930" r:id="rId58"/>
    <p:sldLayoutId id="2147483931" r:id="rId59"/>
    <p:sldLayoutId id="2147483932" r:id="rId60"/>
    <p:sldLayoutId id="2147483933" r:id="rId61"/>
    <p:sldLayoutId id="2147483934" r:id="rId62"/>
    <p:sldLayoutId id="2147483935" r:id="rId63"/>
    <p:sldLayoutId id="2147483936" r:id="rId64"/>
    <p:sldLayoutId id="2147483937" r:id="rId65"/>
    <p:sldLayoutId id="2147483938" r:id="rId66"/>
    <p:sldLayoutId id="2147483939" r:id="rId67"/>
    <p:sldLayoutId id="2147483940" r:id="rId68"/>
    <p:sldLayoutId id="2147483941" r:id="rId69"/>
    <p:sldLayoutId id="2147483942" r:id="rId70"/>
    <p:sldLayoutId id="2147483943" r:id="rId71"/>
    <p:sldLayoutId id="2147483944" r:id="rId72"/>
    <p:sldLayoutId id="2147483945" r:id="rId73"/>
    <p:sldLayoutId id="2147483946" r:id="rId74"/>
    <p:sldLayoutId id="2147483947" r:id="rId75"/>
    <p:sldLayoutId id="2147483948" r:id="rId76"/>
    <p:sldLayoutId id="2147483949" r:id="rId77"/>
    <p:sldLayoutId id="2147483950" r:id="rId78"/>
    <p:sldLayoutId id="2147483951" r:id="rId79"/>
    <p:sldLayoutId id="2147483952" r:id="rId80"/>
    <p:sldLayoutId id="2147483953" r:id="rId81"/>
    <p:sldLayoutId id="2147483954" r:id="rId82"/>
    <p:sldLayoutId id="2147483955" r:id="rId83"/>
    <p:sldLayoutId id="2147483956" r:id="rId84"/>
    <p:sldLayoutId id="2147483957" r:id="rId85"/>
    <p:sldLayoutId id="2147483958" r:id="rId86"/>
    <p:sldLayoutId id="2147483959" r:id="rId87"/>
    <p:sldLayoutId id="2147483960" r:id="rId88"/>
    <p:sldLayoutId id="2147483961" r:id="rId89"/>
    <p:sldLayoutId id="2147483962" r:id="rId90"/>
    <p:sldLayoutId id="2147483963" r:id="rId91"/>
    <p:sldLayoutId id="2147483964" r:id="rId92"/>
    <p:sldLayoutId id="2147483965" r:id="rId93"/>
    <p:sldLayoutId id="2147483966" r:id="rId94"/>
    <p:sldLayoutId id="2147483967" r:id="rId95"/>
    <p:sldLayoutId id="2147483968" r:id="rId96"/>
    <p:sldLayoutId id="2147483969" r:id="rId9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12.xml"/><Relationship Id="rId3" Type="http://schemas.openxmlformats.org/officeDocument/2006/relationships/image" Target="../media/image151.png"/><Relationship Id="rId4" Type="http://schemas.openxmlformats.org/officeDocument/2006/relationships/image" Target="../media/image1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4.xml"/><Relationship Id="rId2" Type="http://schemas.openxmlformats.org/officeDocument/2006/relationships/notesSlide" Target="../notesSlides/notesSlide13.xml"/><Relationship Id="rId3" Type="http://schemas.openxmlformats.org/officeDocument/2006/relationships/hyperlink" Target="https://www.yelp.com/dataset/documentation/mai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14.xml"/><Relationship Id="rId3" Type="http://schemas.openxmlformats.org/officeDocument/2006/relationships/image" Target="../media/image1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20.xml"/><Relationship Id="rId3" Type="http://schemas.openxmlformats.org/officeDocument/2006/relationships/image" Target="../media/image1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21.xml"/><Relationship Id="rId3" Type="http://schemas.openxmlformats.org/officeDocument/2006/relationships/image" Target="../media/image1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23.xml"/><Relationship Id="rId3" Type="http://schemas.openxmlformats.org/officeDocument/2006/relationships/image" Target="../media/image1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33.xml"/><Relationship Id="rId3" Type="http://schemas.openxmlformats.org/officeDocument/2006/relationships/hyperlink" Target="https://aws.amazon.com/s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34.xml"/><Relationship Id="rId3" Type="http://schemas.openxmlformats.org/officeDocument/2006/relationships/image" Target="../media/image154.png"/><Relationship Id="rId4" Type="http://schemas.openxmlformats.org/officeDocument/2006/relationships/image" Target="../media/image158.png"/><Relationship Id="rId5" Type="http://schemas.openxmlformats.org/officeDocument/2006/relationships/image" Target="../media/image1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1.xml"/><Relationship Id="rId2" Type="http://schemas.openxmlformats.org/officeDocument/2006/relationships/notesSlide" Target="../notesSlides/notesSlide35.xml"/><Relationship Id="rId3" Type="http://schemas.openxmlformats.org/officeDocument/2006/relationships/image" Target="../media/image154.png"/><Relationship Id="rId4" Type="http://schemas.openxmlformats.org/officeDocument/2006/relationships/image" Target="../media/image158.png"/><Relationship Id="rId5" Type="http://schemas.openxmlformats.org/officeDocument/2006/relationships/image" Target="../media/image162.png"/><Relationship Id="rId6"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41.png"/><Relationship Id="rId4" Type="http://schemas.openxmlformats.org/officeDocument/2006/relationships/image" Target="../media/image133.png"/><Relationship Id="rId5" Type="http://schemas.openxmlformats.org/officeDocument/2006/relationships/image" Target="../media/image61.png"/><Relationship Id="rId6" Type="http://schemas.openxmlformats.org/officeDocument/2006/relationships/image" Target="../media/image15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40.xml"/><Relationship Id="rId3" Type="http://schemas.openxmlformats.org/officeDocument/2006/relationships/image" Target="../media/image1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41.xml"/><Relationship Id="rId3" Type="http://schemas.openxmlformats.org/officeDocument/2006/relationships/image" Target="../media/image1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47.xml"/><Relationship Id="rId3" Type="http://schemas.openxmlformats.org/officeDocument/2006/relationships/image" Target="../media/image1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48.xml"/><Relationship Id="rId3" Type="http://schemas.openxmlformats.org/officeDocument/2006/relationships/hyperlink" Target="https://docs.aws.amazon.com/sagemaker/latest/dg/ex1-cleanup.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49.xml"/><Relationship Id="rId3" Type="http://schemas.openxmlformats.org/officeDocument/2006/relationships/image" Target="../media/image1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9" name="Shape 4419"/>
        <p:cNvGrpSpPr/>
        <p:nvPr/>
      </p:nvGrpSpPr>
      <p:grpSpPr>
        <a:xfrm>
          <a:off x="0" y="0"/>
          <a:ext cx="0" cy="0"/>
          <a:chOff x="0" y="0"/>
          <a:chExt cx="0" cy="0"/>
        </a:xfrm>
      </p:grpSpPr>
      <p:sp>
        <p:nvSpPr>
          <p:cNvPr id="4420" name="Google Shape;4420;p327"/>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21.3</a:t>
            </a:r>
            <a:endParaRPr/>
          </a:p>
        </p:txBody>
      </p:sp>
      <p:sp>
        <p:nvSpPr>
          <p:cNvPr id="4421" name="Google Shape;4421;p327"/>
          <p:cNvSpPr/>
          <p:nvPr/>
        </p:nvSpPr>
        <p:spPr>
          <a:xfrm>
            <a:off x="5602950" y="3787600"/>
            <a:ext cx="605100" cy="2802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27"/>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Clr>
                <a:schemeClr val="dk1"/>
              </a:buClr>
              <a:buSzPts val="990"/>
              <a:buFont typeface="Arial"/>
              <a:buNone/>
            </a:pPr>
            <a:r>
              <a:rPr lang="en"/>
              <a:t>Machine Learning Decisions </a:t>
            </a:r>
            <a:br>
              <a:rPr lang="en"/>
            </a:br>
            <a:r>
              <a:rPr lang="en"/>
              <a:t>and Deployment</a:t>
            </a:r>
            <a:endParaRPr/>
          </a:p>
        </p:txBody>
      </p:sp>
      <p:sp>
        <p:nvSpPr>
          <p:cNvPr id="4423" name="Google Shape;4423;p3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0" name="Shape 4500"/>
        <p:cNvGrpSpPr/>
        <p:nvPr/>
      </p:nvGrpSpPr>
      <p:grpSpPr>
        <a:xfrm>
          <a:off x="0" y="0"/>
          <a:ext cx="0" cy="0"/>
          <a:chOff x="0" y="0"/>
          <a:chExt cx="0" cy="0"/>
        </a:xfrm>
      </p:grpSpPr>
      <p:sp>
        <p:nvSpPr>
          <p:cNvPr id="4501" name="Google Shape;4501;p3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02" name="Google Shape;4502;p33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Better Question</a:t>
            </a:r>
            <a:br>
              <a:rPr lang="en"/>
            </a:br>
            <a:r>
              <a:rPr lang="en"/>
              <a:t>for Machine Learning</a:t>
            </a:r>
            <a:endParaRPr/>
          </a:p>
        </p:txBody>
      </p:sp>
      <p:sp>
        <p:nvSpPr>
          <p:cNvPr id="4503" name="Google Shape;4503;p3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7" name="Shape 4507"/>
        <p:cNvGrpSpPr/>
        <p:nvPr/>
      </p:nvGrpSpPr>
      <p:grpSpPr>
        <a:xfrm>
          <a:off x="0" y="0"/>
          <a:ext cx="0" cy="0"/>
          <a:chOff x="0" y="0"/>
          <a:chExt cx="0" cy="0"/>
        </a:xfrm>
      </p:grpSpPr>
      <p:sp>
        <p:nvSpPr>
          <p:cNvPr id="4508" name="Google Shape;4508;p3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09" name="Google Shape;4509;p337"/>
          <p:cNvSpPr txBox="1"/>
          <p:nvPr>
            <p:ph type="title"/>
          </p:nvPr>
        </p:nvSpPr>
        <p:spPr>
          <a:xfrm>
            <a:off x="25" y="274800"/>
            <a:ext cx="8869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We’ll tweak the question from </a:t>
            </a:r>
            <a:br>
              <a:rPr lang="en"/>
            </a:br>
            <a:r>
              <a:rPr lang="en"/>
              <a:t>the previous activity to focus on something more appropriate for </a:t>
            </a:r>
            <a:r>
              <a:rPr lang="en"/>
              <a:t>m</a:t>
            </a:r>
            <a:r>
              <a:rPr lang="en"/>
              <a:t>achine learning.</a:t>
            </a:r>
            <a:endParaRPr/>
          </a:p>
        </p:txBody>
      </p:sp>
      <p:sp>
        <p:nvSpPr>
          <p:cNvPr id="4510" name="Google Shape;4510;p3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4" name="Shape 4514"/>
        <p:cNvGrpSpPr/>
        <p:nvPr/>
      </p:nvGrpSpPr>
      <p:grpSpPr>
        <a:xfrm>
          <a:off x="0" y="0"/>
          <a:ext cx="0" cy="0"/>
          <a:chOff x="0" y="0"/>
          <a:chExt cx="0" cy="0"/>
        </a:xfrm>
      </p:grpSpPr>
      <p:sp>
        <p:nvSpPr>
          <p:cNvPr id="4515" name="Google Shape;4515;p338"/>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Thought Experiment 2</a:t>
            </a:r>
            <a:endParaRPr>
              <a:latin typeface="Roboto Light"/>
              <a:ea typeface="Roboto Light"/>
              <a:cs typeface="Roboto Light"/>
              <a:sym typeface="Roboto Light"/>
            </a:endParaRPr>
          </a:p>
        </p:txBody>
      </p:sp>
      <p:sp>
        <p:nvSpPr>
          <p:cNvPr id="4516" name="Google Shape;4516;p338"/>
          <p:cNvSpPr txBox="1"/>
          <p:nvPr/>
        </p:nvSpPr>
        <p:spPr>
          <a:xfrm>
            <a:off x="470675" y="1011075"/>
            <a:ext cx="5246100" cy="9189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sz="3800">
                <a:latin typeface="Roboto Light"/>
                <a:ea typeface="Roboto Light"/>
                <a:cs typeface="Roboto Light"/>
                <a:sym typeface="Roboto Light"/>
              </a:rPr>
              <a:t>You are interviewing at </a:t>
            </a:r>
            <a:endParaRPr b="0" i="0" sz="3300" u="none" cap="none" strike="noStrike">
              <a:solidFill>
                <a:srgbClr val="000000"/>
              </a:solidFill>
              <a:latin typeface="Roboto Light"/>
              <a:ea typeface="Roboto Light"/>
              <a:cs typeface="Roboto Light"/>
              <a:sym typeface="Roboto Light"/>
            </a:endParaRPr>
          </a:p>
        </p:txBody>
      </p:sp>
      <p:pic>
        <p:nvPicPr>
          <p:cNvPr id="4517" name="Google Shape;4517;p338"/>
          <p:cNvPicPr preferRelativeResize="0"/>
          <p:nvPr/>
        </p:nvPicPr>
        <p:blipFill rotWithShape="1">
          <a:blip r:embed="rId3">
            <a:alphaModFix/>
          </a:blip>
          <a:srcRect b="826" l="0" r="0" t="826"/>
          <a:stretch/>
        </p:blipFill>
        <p:spPr>
          <a:xfrm>
            <a:off x="5414000" y="1853775"/>
            <a:ext cx="2712975" cy="2582750"/>
          </a:xfrm>
          <a:prstGeom prst="rect">
            <a:avLst/>
          </a:prstGeom>
          <a:noFill/>
          <a:ln>
            <a:noFill/>
          </a:ln>
        </p:spPr>
      </p:pic>
      <p:sp>
        <p:nvSpPr>
          <p:cNvPr id="4518" name="Google Shape;4518;p3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4519" name="Google Shape;4519;p338"/>
          <p:cNvPicPr preferRelativeResize="0"/>
          <p:nvPr/>
        </p:nvPicPr>
        <p:blipFill>
          <a:blip r:embed="rId4">
            <a:alphaModFix/>
          </a:blip>
          <a:stretch>
            <a:fillRect/>
          </a:stretch>
        </p:blipFill>
        <p:spPr>
          <a:xfrm>
            <a:off x="5571150" y="829927"/>
            <a:ext cx="2398675" cy="923500"/>
          </a:xfrm>
          <a:prstGeom prst="rect">
            <a:avLst/>
          </a:prstGeom>
          <a:noFill/>
          <a:ln>
            <a:noFill/>
          </a:ln>
        </p:spPr>
      </p:pic>
      <p:sp>
        <p:nvSpPr>
          <p:cNvPr id="4520" name="Google Shape;4520;p338"/>
          <p:cNvSpPr txBox="1"/>
          <p:nvPr>
            <p:ph idx="3" type="body"/>
          </p:nvPr>
        </p:nvSpPr>
        <p:spPr>
          <a:xfrm>
            <a:off x="470675" y="2025000"/>
            <a:ext cx="4258200" cy="269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As part of the process, they have asked you to complete </a:t>
            </a:r>
            <a:br>
              <a:rPr lang="en" sz="2400">
                <a:solidFill>
                  <a:schemeClr val="dk1"/>
                </a:solidFill>
                <a:latin typeface="Roboto Light"/>
                <a:ea typeface="Roboto Light"/>
                <a:cs typeface="Roboto Light"/>
                <a:sym typeface="Roboto Light"/>
              </a:rPr>
            </a:br>
            <a:r>
              <a:rPr lang="en" sz="2400">
                <a:solidFill>
                  <a:schemeClr val="dk1"/>
                </a:solidFill>
                <a:latin typeface="Roboto Light"/>
                <a:ea typeface="Roboto Light"/>
                <a:cs typeface="Roboto Light"/>
                <a:sym typeface="Roboto Light"/>
              </a:rPr>
              <a:t>a take-home assignment:</a:t>
            </a:r>
            <a:endParaRPr sz="2400">
              <a:solidFill>
                <a:schemeClr val="dk1"/>
              </a:solidFill>
              <a:latin typeface="Roboto Light"/>
              <a:ea typeface="Roboto Light"/>
              <a:cs typeface="Roboto Light"/>
              <a:sym typeface="Roboto Light"/>
            </a:endParaRPr>
          </a:p>
          <a:p>
            <a:pPr indent="0" lvl="0" marL="0" rtl="0" algn="l">
              <a:spcBef>
                <a:spcPts val="1600"/>
              </a:spcBef>
              <a:spcAft>
                <a:spcPts val="1000"/>
              </a:spcAft>
              <a:buClr>
                <a:schemeClr val="dk1"/>
              </a:buClr>
              <a:buSzPts val="3600"/>
              <a:buFont typeface="Arial"/>
              <a:buNone/>
            </a:pPr>
            <a:r>
              <a:rPr b="1" lang="en" sz="2400">
                <a:solidFill>
                  <a:schemeClr val="dk1"/>
                </a:solidFill>
              </a:rPr>
              <a:t>Create and train a model to predict a Yelp user’s average rating of Italian restaurants.</a:t>
            </a:r>
            <a:endParaRPr sz="2400">
              <a:solidFill>
                <a:schemeClr val="dk1"/>
              </a:solidFill>
              <a:latin typeface="Roboto Light"/>
              <a:ea typeface="Roboto Light"/>
              <a:cs typeface="Roboto Light"/>
              <a:sym typeface="Roboto Light"/>
            </a:endParaRPr>
          </a:p>
        </p:txBody>
      </p:sp>
      <p:grpSp>
        <p:nvGrpSpPr>
          <p:cNvPr id="4521" name="Google Shape;4521;p338"/>
          <p:cNvGrpSpPr/>
          <p:nvPr/>
        </p:nvGrpSpPr>
        <p:grpSpPr>
          <a:xfrm>
            <a:off x="4821763" y="3889475"/>
            <a:ext cx="3897450" cy="672000"/>
            <a:chOff x="4775713" y="3075625"/>
            <a:chExt cx="3897450" cy="672000"/>
          </a:xfrm>
        </p:grpSpPr>
        <p:sp>
          <p:nvSpPr>
            <p:cNvPr id="4522" name="Google Shape;4522;p338"/>
            <p:cNvSpPr/>
            <p:nvPr/>
          </p:nvSpPr>
          <p:spPr>
            <a:xfrm>
              <a:off x="4775713" y="3075625"/>
              <a:ext cx="672000" cy="672000"/>
            </a:xfrm>
            <a:prstGeom prst="roundRect">
              <a:avLst>
                <a:gd fmla="val 16667" name="adj"/>
              </a:avLst>
            </a:prstGeom>
            <a:solidFill>
              <a:srgbClr val="FF0000"/>
            </a:solidFill>
            <a:ln>
              <a:noFill/>
            </a:ln>
            <a:effectLst>
              <a:outerShdw blurRad="57150" rotWithShape="0" algn="bl" dir="5400000" dist="19050">
                <a:srgbClr val="000000">
                  <a:alpha val="50000"/>
                </a:srgbClr>
              </a:outerShdw>
            </a:effectLst>
          </p:spPr>
          <p:txBody>
            <a:bodyPr anchorCtr="0" anchor="ctr" bIns="91425" lIns="54850" spcFirstLastPara="1" rIns="91425" wrap="square" tIns="0">
              <a:noAutofit/>
            </a:bodyPr>
            <a:lstStyle/>
            <a:p>
              <a:pPr indent="0" lvl="0" marL="0" rtl="0" algn="ctr">
                <a:spcBef>
                  <a:spcPts val="0"/>
                </a:spcBef>
                <a:spcAft>
                  <a:spcPts val="0"/>
                </a:spcAft>
                <a:buNone/>
              </a:pPr>
              <a:r>
                <a:rPr lang="en" sz="4800">
                  <a:solidFill>
                    <a:schemeClr val="lt1"/>
                  </a:solidFill>
                  <a:latin typeface="Roboto"/>
                  <a:ea typeface="Roboto"/>
                  <a:cs typeface="Roboto"/>
                  <a:sym typeface="Roboto"/>
                </a:rPr>
                <a:t>⭑</a:t>
              </a:r>
              <a:endParaRPr sz="4800">
                <a:solidFill>
                  <a:schemeClr val="lt1"/>
                </a:solidFill>
                <a:latin typeface="Roboto"/>
                <a:ea typeface="Roboto"/>
                <a:cs typeface="Roboto"/>
                <a:sym typeface="Roboto"/>
              </a:endParaRPr>
            </a:p>
          </p:txBody>
        </p:sp>
        <p:sp>
          <p:nvSpPr>
            <p:cNvPr id="4523" name="Google Shape;4523;p338"/>
            <p:cNvSpPr/>
            <p:nvPr/>
          </p:nvSpPr>
          <p:spPr>
            <a:xfrm>
              <a:off x="5582075" y="3075625"/>
              <a:ext cx="672000" cy="672000"/>
            </a:xfrm>
            <a:prstGeom prst="roundRect">
              <a:avLst>
                <a:gd fmla="val 16667" name="adj"/>
              </a:avLst>
            </a:prstGeom>
            <a:solidFill>
              <a:srgbClr val="FF0000"/>
            </a:solid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54850" spcFirstLastPara="1" rIns="91425" wrap="square" tIns="0">
              <a:noAutofit/>
            </a:bodyPr>
            <a:lstStyle/>
            <a:p>
              <a:pPr indent="0" lvl="0" marL="0" rtl="0" algn="ctr">
                <a:spcBef>
                  <a:spcPts val="0"/>
                </a:spcBef>
                <a:spcAft>
                  <a:spcPts val="0"/>
                </a:spcAft>
                <a:buNone/>
              </a:pPr>
              <a:r>
                <a:rPr lang="en" sz="4800">
                  <a:solidFill>
                    <a:schemeClr val="lt1"/>
                  </a:solidFill>
                  <a:latin typeface="Roboto"/>
                  <a:ea typeface="Roboto"/>
                  <a:cs typeface="Roboto"/>
                  <a:sym typeface="Roboto"/>
                </a:rPr>
                <a:t>⭑</a:t>
              </a:r>
              <a:endParaRPr sz="4800">
                <a:solidFill>
                  <a:schemeClr val="lt1"/>
                </a:solidFill>
                <a:latin typeface="Roboto"/>
                <a:ea typeface="Roboto"/>
                <a:cs typeface="Roboto"/>
                <a:sym typeface="Roboto"/>
              </a:endParaRPr>
            </a:p>
          </p:txBody>
        </p:sp>
        <p:sp>
          <p:nvSpPr>
            <p:cNvPr id="4524" name="Google Shape;4524;p338"/>
            <p:cNvSpPr/>
            <p:nvPr/>
          </p:nvSpPr>
          <p:spPr>
            <a:xfrm>
              <a:off x="6388438" y="3075625"/>
              <a:ext cx="672000" cy="672000"/>
            </a:xfrm>
            <a:prstGeom prst="roundRect">
              <a:avLst>
                <a:gd fmla="val 16667" name="adj"/>
              </a:avLst>
            </a:prstGeom>
            <a:solidFill>
              <a:srgbClr val="FF0000"/>
            </a:solid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54850" spcFirstLastPara="1" rIns="91425" wrap="square" tIns="0">
              <a:noAutofit/>
            </a:bodyPr>
            <a:lstStyle/>
            <a:p>
              <a:pPr indent="0" lvl="0" marL="0" rtl="0" algn="ctr">
                <a:spcBef>
                  <a:spcPts val="0"/>
                </a:spcBef>
                <a:spcAft>
                  <a:spcPts val="0"/>
                </a:spcAft>
                <a:buNone/>
              </a:pPr>
              <a:r>
                <a:rPr lang="en" sz="4800">
                  <a:solidFill>
                    <a:schemeClr val="lt1"/>
                  </a:solidFill>
                  <a:latin typeface="Roboto"/>
                  <a:ea typeface="Roboto"/>
                  <a:cs typeface="Roboto"/>
                  <a:sym typeface="Roboto"/>
                </a:rPr>
                <a:t>⭑</a:t>
              </a:r>
              <a:endParaRPr sz="4800">
                <a:solidFill>
                  <a:schemeClr val="lt1"/>
                </a:solidFill>
                <a:latin typeface="Roboto"/>
                <a:ea typeface="Roboto"/>
                <a:cs typeface="Roboto"/>
                <a:sym typeface="Roboto"/>
              </a:endParaRPr>
            </a:p>
          </p:txBody>
        </p:sp>
        <p:sp>
          <p:nvSpPr>
            <p:cNvPr id="4525" name="Google Shape;4525;p338"/>
            <p:cNvSpPr/>
            <p:nvPr/>
          </p:nvSpPr>
          <p:spPr>
            <a:xfrm>
              <a:off x="7194800" y="3075625"/>
              <a:ext cx="672000" cy="672000"/>
            </a:xfrm>
            <a:prstGeom prst="roundRect">
              <a:avLst>
                <a:gd fmla="val 16667" name="adj"/>
              </a:avLst>
            </a:prstGeom>
            <a:solidFill>
              <a:srgbClr val="FF0000"/>
            </a:solid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54850" spcFirstLastPara="1" rIns="91425" wrap="square" tIns="0">
              <a:noAutofit/>
            </a:bodyPr>
            <a:lstStyle/>
            <a:p>
              <a:pPr indent="0" lvl="0" marL="0" rtl="0" algn="ctr">
                <a:spcBef>
                  <a:spcPts val="0"/>
                </a:spcBef>
                <a:spcAft>
                  <a:spcPts val="0"/>
                </a:spcAft>
                <a:buNone/>
              </a:pPr>
              <a:r>
                <a:rPr lang="en" sz="4800">
                  <a:solidFill>
                    <a:schemeClr val="lt1"/>
                  </a:solidFill>
                  <a:latin typeface="Roboto"/>
                  <a:ea typeface="Roboto"/>
                  <a:cs typeface="Roboto"/>
                  <a:sym typeface="Roboto"/>
                </a:rPr>
                <a:t>⭑</a:t>
              </a:r>
              <a:endParaRPr sz="4800">
                <a:solidFill>
                  <a:schemeClr val="lt1"/>
                </a:solidFill>
                <a:latin typeface="Roboto"/>
                <a:ea typeface="Roboto"/>
                <a:cs typeface="Roboto"/>
                <a:sym typeface="Roboto"/>
              </a:endParaRPr>
            </a:p>
          </p:txBody>
        </p:sp>
        <p:sp>
          <p:nvSpPr>
            <p:cNvPr id="4526" name="Google Shape;4526;p338"/>
            <p:cNvSpPr/>
            <p:nvPr/>
          </p:nvSpPr>
          <p:spPr>
            <a:xfrm>
              <a:off x="8001163" y="3075625"/>
              <a:ext cx="672000" cy="672000"/>
            </a:xfrm>
            <a:prstGeom prst="roundRect">
              <a:avLst>
                <a:gd fmla="val 16667" name="adj"/>
              </a:avLst>
            </a:prstGeom>
            <a:solidFill>
              <a:srgbClr val="FF0000"/>
            </a:solidFill>
            <a:ln>
              <a:noFill/>
            </a:ln>
            <a:effectLst>
              <a:outerShdw blurRad="57150" rotWithShape="0" algn="bl" dir="5400000" dist="19050">
                <a:srgbClr val="000000">
                  <a:alpha val="50000"/>
                </a:srgbClr>
              </a:outerShdw>
            </a:effectLst>
          </p:spPr>
          <p:txBody>
            <a:bodyPr anchorCtr="0" anchor="ctr" bIns="91425" lIns="54850" spcFirstLastPara="1" rIns="91425" wrap="square" tIns="0">
              <a:noAutofit/>
            </a:bodyPr>
            <a:lstStyle/>
            <a:p>
              <a:pPr indent="0" lvl="0" marL="0" rtl="0" algn="ctr">
                <a:spcBef>
                  <a:spcPts val="0"/>
                </a:spcBef>
                <a:spcAft>
                  <a:spcPts val="0"/>
                </a:spcAft>
                <a:buNone/>
              </a:pPr>
              <a:r>
                <a:rPr lang="en" sz="4800">
                  <a:solidFill>
                    <a:schemeClr val="lt1"/>
                  </a:solidFill>
                  <a:latin typeface="Roboto"/>
                  <a:ea typeface="Roboto"/>
                  <a:cs typeface="Roboto"/>
                  <a:sym typeface="Roboto"/>
                </a:rPr>
                <a:t>⭑</a:t>
              </a:r>
              <a:endParaRPr sz="4800">
                <a:solidFill>
                  <a:schemeClr val="lt1"/>
                </a:solidFill>
                <a:latin typeface="Roboto"/>
                <a:ea typeface="Roboto"/>
                <a:cs typeface="Roboto"/>
                <a:sym typeface="Roboto"/>
              </a:endParaRPr>
            </a:p>
          </p:txBody>
        </p:sp>
      </p:grpSp>
      <p:sp>
        <p:nvSpPr>
          <p:cNvPr id="4527" name="Google Shape;4527;p3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1" name="Shape 4531"/>
        <p:cNvGrpSpPr/>
        <p:nvPr/>
      </p:nvGrpSpPr>
      <p:grpSpPr>
        <a:xfrm>
          <a:off x="0" y="0"/>
          <a:ext cx="0" cy="0"/>
          <a:chOff x="0" y="0"/>
          <a:chExt cx="0" cy="0"/>
        </a:xfrm>
      </p:grpSpPr>
      <p:sp>
        <p:nvSpPr>
          <p:cNvPr id="4532" name="Google Shape;4532;p3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Thought Experiment 2</a:t>
            </a:r>
            <a:endParaRPr/>
          </a:p>
        </p:txBody>
      </p:sp>
      <p:sp>
        <p:nvSpPr>
          <p:cNvPr id="4533" name="Google Shape;4533;p3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Assume the following:</a:t>
            </a:r>
            <a:endParaRPr/>
          </a:p>
        </p:txBody>
      </p:sp>
      <p:sp>
        <p:nvSpPr>
          <p:cNvPr id="4534" name="Google Shape;4534;p3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35" name="Google Shape;4535;p339"/>
          <p:cNvSpPr txBox="1"/>
          <p:nvPr>
            <p:ph idx="3" type="subTitle"/>
          </p:nvPr>
        </p:nvSpPr>
        <p:spPr>
          <a:xfrm>
            <a:off x="-12300" y="139800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rgbClr val="043461"/>
                </a:solidFill>
              </a:rPr>
              <a:t>The model must use data from the </a:t>
            </a:r>
            <a:r>
              <a:rPr lang="en" sz="1600" u="sng">
                <a:solidFill>
                  <a:schemeClr val="hlink"/>
                </a:solidFill>
                <a:hlinkClick r:id="rId3"/>
              </a:rPr>
              <a:t>Yelp dataset</a:t>
            </a:r>
            <a:r>
              <a:rPr lang="en" sz="1600">
                <a:solidFill>
                  <a:srgbClr val="043461"/>
                </a:solidFill>
              </a:rPr>
              <a:t>.</a:t>
            </a:r>
            <a:endParaRPr sz="1600">
              <a:solidFill>
                <a:srgbClr val="043461"/>
              </a:solidFill>
            </a:endParaRPr>
          </a:p>
        </p:txBody>
      </p:sp>
      <p:sp>
        <p:nvSpPr>
          <p:cNvPr id="4536" name="Google Shape;4536;p339"/>
          <p:cNvSpPr txBox="1"/>
          <p:nvPr>
            <p:ph idx="4" type="subTitle"/>
          </p:nvPr>
        </p:nvSpPr>
        <p:spPr>
          <a:xfrm>
            <a:off x="-12300" y="22335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rgbClr val="043461"/>
                </a:solidFill>
              </a:rPr>
              <a:t>You will have one week to work on the assignment.</a:t>
            </a:r>
            <a:endParaRPr sz="1600">
              <a:solidFill>
                <a:srgbClr val="043461"/>
              </a:solidFill>
            </a:endParaRPr>
          </a:p>
        </p:txBody>
      </p:sp>
      <p:sp>
        <p:nvSpPr>
          <p:cNvPr id="4537" name="Google Shape;4537;p339"/>
          <p:cNvSpPr txBox="1"/>
          <p:nvPr>
            <p:ph idx="5" type="subTitle"/>
          </p:nvPr>
        </p:nvSpPr>
        <p:spPr>
          <a:xfrm>
            <a:off x="-12300" y="3076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rgbClr val="043461"/>
                </a:solidFill>
              </a:rPr>
              <a:t>You may use external libraries, but you must be able to explain how they work at a high level.</a:t>
            </a:r>
            <a:endParaRPr sz="1600">
              <a:solidFill>
                <a:srgbClr val="043461"/>
              </a:solidFill>
            </a:endParaRPr>
          </a:p>
        </p:txBody>
      </p:sp>
      <p:sp>
        <p:nvSpPr>
          <p:cNvPr id="4538" name="Google Shape;4538;p33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rgbClr val="043461"/>
                </a:solidFill>
              </a:rPr>
              <a:t>You should be prepared to explain how your model works to interviewers of varying technical backgrounds.</a:t>
            </a:r>
            <a:endParaRPr sz="1600">
              <a:solidFill>
                <a:srgbClr val="043461"/>
              </a:solidFill>
            </a:endParaRPr>
          </a:p>
        </p:txBody>
      </p:sp>
      <p:sp>
        <p:nvSpPr>
          <p:cNvPr id="4539" name="Google Shape;4539;p3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3" name="Shape 4543"/>
        <p:cNvGrpSpPr/>
        <p:nvPr/>
      </p:nvGrpSpPr>
      <p:grpSpPr>
        <a:xfrm>
          <a:off x="0" y="0"/>
          <a:ext cx="0" cy="0"/>
          <a:chOff x="0" y="0"/>
          <a:chExt cx="0" cy="0"/>
        </a:xfrm>
      </p:grpSpPr>
      <p:pic>
        <p:nvPicPr>
          <p:cNvPr id="4544" name="Google Shape;4544;p340"/>
          <p:cNvPicPr preferRelativeResize="0"/>
          <p:nvPr/>
        </p:nvPicPr>
        <p:blipFill rotWithShape="1">
          <a:blip r:embed="rId3">
            <a:alphaModFix/>
          </a:blip>
          <a:srcRect b="6476" l="0" r="0" t="9192"/>
          <a:stretch/>
        </p:blipFill>
        <p:spPr>
          <a:xfrm>
            <a:off x="0" y="0"/>
            <a:ext cx="9143997" cy="5143499"/>
          </a:xfrm>
          <a:prstGeom prst="rect">
            <a:avLst/>
          </a:prstGeom>
          <a:noFill/>
          <a:ln>
            <a:noFill/>
          </a:ln>
        </p:spPr>
      </p:pic>
      <p:sp>
        <p:nvSpPr>
          <p:cNvPr id="4545" name="Google Shape;4545;p340"/>
          <p:cNvSpPr txBox="1"/>
          <p:nvPr>
            <p:ph idx="1" type="subTitle"/>
          </p:nvPr>
        </p:nvSpPr>
        <p:spPr>
          <a:xfrm>
            <a:off x="0" y="163225"/>
            <a:ext cx="9144000" cy="877500"/>
          </a:xfrm>
          <a:prstGeom prst="rect">
            <a:avLst/>
          </a:prstGeom>
          <a:effectLst>
            <a:outerShdw blurRad="57150" rotWithShape="0" algn="bl" dir="5400000" dist="19050">
              <a:srgbClr val="000000">
                <a:alpha val="50000"/>
              </a:srgbClr>
            </a:outerShdw>
          </a:effectLst>
        </p:spPr>
        <p:txBody>
          <a:bodyPr anchorCtr="0" anchor="t" bIns="0" lIns="457200" spcFirstLastPara="1" rIns="457200" wrap="square" tIns="91425">
            <a:noAutofit/>
          </a:bodyPr>
          <a:lstStyle/>
          <a:p>
            <a:pPr indent="0" lvl="0" marL="0" rtl="0" algn="ctr">
              <a:lnSpc>
                <a:spcPct val="90000"/>
              </a:lnSpc>
              <a:spcBef>
                <a:spcPts val="0"/>
              </a:spcBef>
              <a:spcAft>
                <a:spcPts val="0"/>
              </a:spcAft>
              <a:buNone/>
            </a:pPr>
            <a:r>
              <a:rPr lang="en" sz="3000">
                <a:solidFill>
                  <a:schemeClr val="lt1"/>
                </a:solidFill>
              </a:rPr>
              <a:t>We’ll base our analysis</a:t>
            </a:r>
            <a:br>
              <a:rPr lang="en" sz="3000">
                <a:solidFill>
                  <a:schemeClr val="lt1"/>
                </a:solidFill>
              </a:rPr>
            </a:br>
            <a:r>
              <a:rPr lang="en" sz="3000">
                <a:solidFill>
                  <a:schemeClr val="lt1"/>
                </a:solidFill>
              </a:rPr>
              <a:t>on a real dataset, but this dataset</a:t>
            </a:r>
            <a:br>
              <a:rPr lang="en" sz="3000">
                <a:solidFill>
                  <a:schemeClr val="lt1"/>
                </a:solidFill>
              </a:rPr>
            </a:br>
            <a:r>
              <a:rPr lang="en" sz="3000">
                <a:solidFill>
                  <a:schemeClr val="lt1"/>
                </a:solidFill>
              </a:rPr>
              <a:t>is over 6 GB compressed.</a:t>
            </a:r>
            <a:endParaRPr sz="3000">
              <a:solidFill>
                <a:schemeClr val="lt1"/>
              </a:solidFill>
            </a:endParaRPr>
          </a:p>
        </p:txBody>
      </p:sp>
      <p:sp>
        <p:nvSpPr>
          <p:cNvPr id="4546" name="Google Shape;4546;p3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47" name="Google Shape;4547;p3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48" name="Google Shape;4548;p340"/>
          <p:cNvSpPr txBox="1"/>
          <p:nvPr>
            <p:ph idx="3" type="body"/>
          </p:nvPr>
        </p:nvSpPr>
        <p:spPr>
          <a:xfrm>
            <a:off x="175" y="3910225"/>
            <a:ext cx="9144000" cy="996000"/>
          </a:xfrm>
          <a:prstGeom prst="rect">
            <a:avLst/>
          </a:prstGeom>
        </p:spPr>
        <p:txBody>
          <a:bodyPr anchorCtr="0" anchor="t" bIns="914400" lIns="457200" spcFirstLastPara="1" rIns="457200" wrap="square" tIns="0">
            <a:noAutofit/>
          </a:bodyPr>
          <a:lstStyle/>
          <a:p>
            <a:pPr indent="0" lvl="0" marL="0" rtl="0" algn="ctr">
              <a:spcBef>
                <a:spcPts val="0"/>
              </a:spcBef>
              <a:spcAft>
                <a:spcPts val="800"/>
              </a:spcAft>
              <a:buNone/>
            </a:pPr>
            <a:r>
              <a:rPr lang="en"/>
              <a:t>Instead of writing any code or </a:t>
            </a:r>
            <a:br>
              <a:rPr lang="en"/>
            </a:br>
            <a:r>
              <a:rPr lang="en"/>
              <a:t>downloading the data, we’re going to make a</a:t>
            </a:r>
            <a:br>
              <a:rPr lang="en"/>
            </a:br>
            <a:r>
              <a:rPr lang="en"/>
              <a:t>hypothetical plan and rely on the data description</a:t>
            </a:r>
            <a:br>
              <a:rPr lang="en"/>
            </a:br>
            <a:r>
              <a:rPr lang="en"/>
              <a:t>from </a:t>
            </a:r>
            <a:r>
              <a:rPr lang="en"/>
              <a:t>Yelp</a:t>
            </a:r>
            <a:r>
              <a:rPr lang="en"/>
              <a:t> to guide how we will approach the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2" name="Shape 4552"/>
        <p:cNvGrpSpPr/>
        <p:nvPr/>
      </p:nvGrpSpPr>
      <p:grpSpPr>
        <a:xfrm>
          <a:off x="0" y="0"/>
          <a:ext cx="0" cy="0"/>
          <a:chOff x="0" y="0"/>
          <a:chExt cx="0" cy="0"/>
        </a:xfrm>
      </p:grpSpPr>
      <p:sp>
        <p:nvSpPr>
          <p:cNvPr id="4553" name="Google Shape;4553;p3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54" name="Google Shape;4554;p3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55" name="Google Shape;4555;p341"/>
          <p:cNvSpPr txBox="1"/>
          <p:nvPr>
            <p:ph type="title"/>
          </p:nvPr>
        </p:nvSpPr>
        <p:spPr>
          <a:xfrm>
            <a:off x="1400" y="274875"/>
            <a:ext cx="88686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300"/>
              <a:t>Groups</a:t>
            </a:r>
            <a:r>
              <a:rPr lang="en" sz="3300"/>
              <a:t> Do: Preference Predictor</a:t>
            </a:r>
            <a:endParaRPr sz="3300"/>
          </a:p>
          <a:p>
            <a:pPr indent="0" lvl="0" marL="0" rtl="0" algn="l">
              <a:spcBef>
                <a:spcPts val="1000"/>
              </a:spcBef>
              <a:spcAft>
                <a:spcPts val="0"/>
              </a:spcAft>
              <a:buClr>
                <a:schemeClr val="dk1"/>
              </a:buClr>
              <a:buSzPts val="1100"/>
              <a:buFont typeface="Arial"/>
              <a:buNone/>
            </a:pPr>
            <a:r>
              <a:rPr lang="en" sz="1800">
                <a:latin typeface="Roboto"/>
                <a:ea typeface="Roboto"/>
                <a:cs typeface="Roboto"/>
                <a:sym typeface="Roboto"/>
              </a:rPr>
              <a:t>Break into groups again, and develop a plan to create a machine learning model that predicts a Yelp user’s average rating of Italian restaurants. Be ready to discuss your ideas with the class.</a:t>
            </a:r>
            <a:endParaRPr sz="1800">
              <a:solidFill>
                <a:srgbClr val="24292E"/>
              </a:solidFill>
              <a:highlight>
                <a:srgbClr val="FFFFFF"/>
              </a:highlight>
              <a:latin typeface="Roboto"/>
              <a:ea typeface="Roboto"/>
              <a:cs typeface="Roboto"/>
              <a:sym typeface="Roboto"/>
            </a:endParaRPr>
          </a:p>
          <a:p>
            <a:pPr indent="0" lvl="0" marL="0" rtl="0" algn="l">
              <a:spcBef>
                <a:spcPts val="1000"/>
              </a:spcBef>
              <a:spcAft>
                <a:spcPts val="1000"/>
              </a:spcAft>
              <a:buNone/>
            </a:pPr>
            <a:r>
              <a:t/>
            </a:r>
            <a:endParaRPr/>
          </a:p>
        </p:txBody>
      </p:sp>
      <p:sp>
        <p:nvSpPr>
          <p:cNvPr id="4556" name="Google Shape;4556;p34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sz="1800"/>
              <a:t>25 minutes</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0" name="Shape 4560"/>
        <p:cNvGrpSpPr/>
        <p:nvPr/>
      </p:nvGrpSpPr>
      <p:grpSpPr>
        <a:xfrm>
          <a:off x="0" y="0"/>
          <a:ext cx="0" cy="0"/>
          <a:chOff x="0" y="0"/>
          <a:chExt cx="0" cy="0"/>
        </a:xfrm>
      </p:grpSpPr>
      <p:sp>
        <p:nvSpPr>
          <p:cNvPr id="4561" name="Google Shape;4561;p3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4562" name="Google Shape;4562;p3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6" name="Shape 4566"/>
        <p:cNvGrpSpPr/>
        <p:nvPr/>
      </p:nvGrpSpPr>
      <p:grpSpPr>
        <a:xfrm>
          <a:off x="0" y="0"/>
          <a:ext cx="0" cy="0"/>
          <a:chOff x="0" y="0"/>
          <a:chExt cx="0" cy="0"/>
        </a:xfrm>
      </p:grpSpPr>
      <p:sp>
        <p:nvSpPr>
          <p:cNvPr id="4567" name="Google Shape;4567;p3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68" name="Google Shape;4568;p3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2" name="Shape 4572"/>
        <p:cNvGrpSpPr/>
        <p:nvPr/>
      </p:nvGrpSpPr>
      <p:grpSpPr>
        <a:xfrm>
          <a:off x="0" y="0"/>
          <a:ext cx="0" cy="0"/>
          <a:chOff x="0" y="0"/>
          <a:chExt cx="0" cy="0"/>
        </a:xfrm>
      </p:grpSpPr>
      <p:sp>
        <p:nvSpPr>
          <p:cNvPr id="4573" name="Google Shape;4573;p3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74" name="Google Shape;4574;p344"/>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Preference Predictor Critique</a:t>
            </a:r>
            <a:endParaRPr/>
          </a:p>
        </p:txBody>
      </p:sp>
      <p:sp>
        <p:nvSpPr>
          <p:cNvPr id="4575" name="Google Shape;4575;p344"/>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15 Minutes</a:t>
            </a:r>
            <a:endParaRPr/>
          </a:p>
        </p:txBody>
      </p:sp>
      <p:sp>
        <p:nvSpPr>
          <p:cNvPr id="4576" name="Google Shape;4576;p3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0" name="Shape 4580"/>
        <p:cNvGrpSpPr/>
        <p:nvPr/>
      </p:nvGrpSpPr>
      <p:grpSpPr>
        <a:xfrm>
          <a:off x="0" y="0"/>
          <a:ext cx="0" cy="0"/>
          <a:chOff x="0" y="0"/>
          <a:chExt cx="0" cy="0"/>
        </a:xfrm>
      </p:grpSpPr>
      <p:sp>
        <p:nvSpPr>
          <p:cNvPr id="4581" name="Google Shape;4581;p3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82" name="Google Shape;4582;p3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7" name="Shape 4427"/>
        <p:cNvGrpSpPr/>
        <p:nvPr/>
      </p:nvGrpSpPr>
      <p:grpSpPr>
        <a:xfrm>
          <a:off x="0" y="0"/>
          <a:ext cx="0" cy="0"/>
          <a:chOff x="0" y="0"/>
          <a:chExt cx="0" cy="0"/>
        </a:xfrm>
      </p:grpSpPr>
      <p:sp>
        <p:nvSpPr>
          <p:cNvPr id="4428" name="Google Shape;4428;p3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29" name="Google Shape;4429;p328"/>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30" name="Google Shape;4430;p3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 Objectives</a:t>
            </a:r>
            <a:endParaRPr>
              <a:solidFill>
                <a:schemeClr val="dk1"/>
              </a:solidFill>
            </a:endParaRPr>
          </a:p>
        </p:txBody>
      </p:sp>
      <p:sp>
        <p:nvSpPr>
          <p:cNvPr id="4431" name="Google Shape;4431;p3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By the end of this lesson, you will be able to:</a:t>
            </a:r>
            <a:endParaRPr>
              <a:solidFill>
                <a:schemeClr val="dk1"/>
              </a:solidFill>
            </a:endParaRPr>
          </a:p>
          <a:p>
            <a:pPr indent="0" lvl="0" marL="0" rtl="0" algn="l">
              <a:spcBef>
                <a:spcPts val="0"/>
              </a:spcBef>
              <a:spcAft>
                <a:spcPts val="0"/>
              </a:spcAft>
              <a:buNone/>
            </a:pPr>
            <a:r>
              <a:t/>
            </a:r>
            <a:endParaRPr/>
          </a:p>
        </p:txBody>
      </p:sp>
      <p:sp>
        <p:nvSpPr>
          <p:cNvPr id="4432" name="Google Shape;4432;p328"/>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Assess the trade-offs between machine learning models.</a:t>
            </a:r>
            <a:endParaRPr sz="1600"/>
          </a:p>
        </p:txBody>
      </p:sp>
      <p:sp>
        <p:nvSpPr>
          <p:cNvPr id="4433" name="Google Shape;4433;p328"/>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Choose and build and appropriate machine learning model for a given dataset and business case.</a:t>
            </a:r>
            <a:endParaRPr sz="1600"/>
          </a:p>
        </p:txBody>
      </p:sp>
      <p:sp>
        <p:nvSpPr>
          <p:cNvPr id="4434" name="Google Shape;4434;p328"/>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Design an appropriate machine learning pipeline.</a:t>
            </a:r>
            <a:endParaRPr sz="1600"/>
          </a:p>
        </p:txBody>
      </p:sp>
      <p:sp>
        <p:nvSpPr>
          <p:cNvPr id="4435" name="Google Shape;4435;p328"/>
          <p:cNvSpPr txBox="1"/>
          <p:nvPr>
            <p:ph idx="4" type="subTitle"/>
          </p:nvPr>
        </p:nvSpPr>
        <p:spPr>
          <a:xfrm>
            <a:off x="-14612" y="39144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Create and deploy a machine learning pipeline.</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6" name="Shape 4586"/>
        <p:cNvGrpSpPr/>
        <p:nvPr/>
      </p:nvGrpSpPr>
      <p:grpSpPr>
        <a:xfrm>
          <a:off x="0" y="0"/>
          <a:ext cx="0" cy="0"/>
          <a:chOff x="0" y="0"/>
          <a:chExt cx="0" cy="0"/>
        </a:xfrm>
      </p:grpSpPr>
      <p:pic>
        <p:nvPicPr>
          <p:cNvPr id="4587" name="Google Shape;4587;p346"/>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4588" name="Google Shape;4588;p3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2" name="Shape 4592"/>
        <p:cNvGrpSpPr/>
        <p:nvPr/>
      </p:nvGrpSpPr>
      <p:grpSpPr>
        <a:xfrm>
          <a:off x="0" y="0"/>
          <a:ext cx="0" cy="0"/>
          <a:chOff x="0" y="0"/>
          <a:chExt cx="0" cy="0"/>
        </a:xfrm>
      </p:grpSpPr>
      <p:sp>
        <p:nvSpPr>
          <p:cNvPr id="4593" name="Google Shape;4593;p347"/>
          <p:cNvSpPr txBox="1"/>
          <p:nvPr>
            <p:ph type="title"/>
          </p:nvPr>
        </p:nvSpPr>
        <p:spPr>
          <a:xfrm>
            <a:off x="274325" y="25172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Amazon SageMaker </a:t>
            </a:r>
            <a:br>
              <a:rPr lang="en"/>
            </a:br>
            <a:r>
              <a:rPr lang="en"/>
              <a:t>Introduction and Setup</a:t>
            </a:r>
            <a:endParaRPr/>
          </a:p>
        </p:txBody>
      </p:sp>
      <p:sp>
        <p:nvSpPr>
          <p:cNvPr id="4594" name="Google Shape;4594;p3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95" name="Google Shape;4595;p3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596" name="Google Shape;4596;p347"/>
          <p:cNvPicPr preferRelativeResize="0"/>
          <p:nvPr/>
        </p:nvPicPr>
        <p:blipFill>
          <a:blip r:embed="rId3">
            <a:alphaModFix/>
          </a:blip>
          <a:stretch>
            <a:fillRect/>
          </a:stretch>
        </p:blipFill>
        <p:spPr>
          <a:xfrm>
            <a:off x="4032654" y="1281700"/>
            <a:ext cx="1078675" cy="1078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00" name="Shape 4600"/>
        <p:cNvGrpSpPr/>
        <p:nvPr/>
      </p:nvGrpSpPr>
      <p:grpSpPr>
        <a:xfrm>
          <a:off x="0" y="0"/>
          <a:ext cx="0" cy="0"/>
          <a:chOff x="0" y="0"/>
          <a:chExt cx="0" cy="0"/>
        </a:xfrm>
      </p:grpSpPr>
      <p:sp>
        <p:nvSpPr>
          <p:cNvPr id="4601" name="Google Shape;4601;p3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Amazon SageMaker Introduction and Setup</a:t>
            </a:r>
            <a:endParaRPr>
              <a:solidFill>
                <a:schemeClr val="dk1"/>
              </a:solidFill>
            </a:endParaRPr>
          </a:p>
          <a:p>
            <a:pPr indent="0" lvl="0" marL="0" rtl="0" algn="l">
              <a:spcBef>
                <a:spcPts val="0"/>
              </a:spcBef>
              <a:spcAft>
                <a:spcPts val="0"/>
              </a:spcAft>
              <a:buNone/>
            </a:pPr>
            <a:r>
              <a:t/>
            </a:r>
            <a:endParaRPr/>
          </a:p>
        </p:txBody>
      </p:sp>
      <p:sp>
        <p:nvSpPr>
          <p:cNvPr id="4602" name="Google Shape;4602;p3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03" name="Google Shape;4603;p348"/>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04" name="Google Shape;4604;p348"/>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Up until now, all the models we’ve created run within a Jupyter notebook.</a:t>
            </a:r>
            <a:endParaRPr sz="1600"/>
          </a:p>
        </p:txBody>
      </p:sp>
      <p:sp>
        <p:nvSpPr>
          <p:cNvPr id="4605" name="Google Shape;4605;p348"/>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If we want to share the functionality of our models with other people </a:t>
            </a:r>
            <a:br>
              <a:rPr lang="en" sz="1600"/>
            </a:br>
            <a:r>
              <a:rPr lang="en" sz="1600"/>
              <a:t>(or other programs), we need to deploy them.</a:t>
            </a:r>
            <a:endParaRPr sz="1600"/>
          </a:p>
        </p:txBody>
      </p:sp>
      <p:sp>
        <p:nvSpPr>
          <p:cNvPr id="4606" name="Google Shape;4606;p348"/>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One way to deploy models is to build an API from scratch using Flask, </a:t>
            </a:r>
            <a:br>
              <a:rPr lang="en" sz="1600"/>
            </a:br>
            <a:r>
              <a:rPr lang="en" sz="1600"/>
              <a:t>but that takes a lot of work, plus the API needs to be hosted on a server.</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0" name="Shape 4610"/>
        <p:cNvGrpSpPr/>
        <p:nvPr/>
      </p:nvGrpSpPr>
      <p:grpSpPr>
        <a:xfrm>
          <a:off x="0" y="0"/>
          <a:ext cx="0" cy="0"/>
          <a:chOff x="0" y="0"/>
          <a:chExt cx="0" cy="0"/>
        </a:xfrm>
      </p:grpSpPr>
      <p:pic>
        <p:nvPicPr>
          <p:cNvPr id="4611" name="Google Shape;4611;p349"/>
          <p:cNvPicPr preferRelativeResize="0"/>
          <p:nvPr/>
        </p:nvPicPr>
        <p:blipFill>
          <a:blip r:embed="rId3">
            <a:alphaModFix/>
          </a:blip>
          <a:stretch>
            <a:fillRect/>
          </a:stretch>
        </p:blipFill>
        <p:spPr>
          <a:xfrm>
            <a:off x="-3075" y="0"/>
            <a:ext cx="9143999" cy="5146961"/>
          </a:xfrm>
          <a:prstGeom prst="rect">
            <a:avLst/>
          </a:prstGeom>
          <a:noFill/>
          <a:ln>
            <a:noFill/>
          </a:ln>
        </p:spPr>
      </p:pic>
      <p:sp>
        <p:nvSpPr>
          <p:cNvPr id="4612" name="Google Shape;4612;p3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613" name="Google Shape;4613;p349"/>
          <p:cNvSpPr txBox="1"/>
          <p:nvPr>
            <p:ph idx="1" type="subTitle"/>
          </p:nvPr>
        </p:nvSpPr>
        <p:spPr>
          <a:xfrm>
            <a:off x="0" y="258000"/>
            <a:ext cx="9144000" cy="415500"/>
          </a:xfrm>
          <a:prstGeom prst="rect">
            <a:avLst/>
          </a:prstGeom>
        </p:spPr>
        <p:txBody>
          <a:bodyPr anchorCtr="0" anchor="t" bIns="0" lIns="457200" spcFirstLastPara="1" rIns="457200" wrap="square" tIns="91425">
            <a:noAutofit/>
          </a:bodyPr>
          <a:lstStyle/>
          <a:p>
            <a:pPr indent="0" lvl="0" marL="0" rtl="0" algn="ctr">
              <a:lnSpc>
                <a:spcPct val="115000"/>
              </a:lnSpc>
              <a:spcBef>
                <a:spcPts val="0"/>
              </a:spcBef>
              <a:spcAft>
                <a:spcPts val="0"/>
              </a:spcAft>
              <a:buNone/>
            </a:pPr>
            <a:r>
              <a:rPr lang="en" sz="2600">
                <a:solidFill>
                  <a:schemeClr val="lt1"/>
                </a:solidFill>
                <a:latin typeface="Roboto Light"/>
                <a:ea typeface="Roboto Light"/>
                <a:cs typeface="Roboto Light"/>
                <a:sym typeface="Roboto Light"/>
              </a:rPr>
              <a:t>The rest of the session will be about deploying machine learning models using </a:t>
            </a:r>
            <a:r>
              <a:rPr lang="en" sz="2600">
                <a:solidFill>
                  <a:schemeClr val="dk1"/>
                </a:solidFill>
                <a:highlight>
                  <a:srgbClr val="FFFF00"/>
                </a:highlight>
                <a:latin typeface="Roboto Medium"/>
                <a:ea typeface="Roboto Medium"/>
                <a:cs typeface="Roboto Medium"/>
                <a:sym typeface="Roboto Medium"/>
              </a:rPr>
              <a:t>Amazon SageMaker</a:t>
            </a:r>
            <a:r>
              <a:rPr lang="en" sz="2600">
                <a:solidFill>
                  <a:schemeClr val="lt1"/>
                </a:solidFill>
                <a:latin typeface="Roboto Light"/>
                <a:ea typeface="Roboto Light"/>
                <a:cs typeface="Roboto Light"/>
                <a:sym typeface="Roboto Light"/>
              </a:rPr>
              <a:t>.</a:t>
            </a:r>
            <a:endParaRPr sz="2600">
              <a:solidFill>
                <a:schemeClr val="lt1"/>
              </a:solidFill>
              <a:latin typeface="Roboto Light"/>
              <a:ea typeface="Roboto Light"/>
              <a:cs typeface="Roboto Light"/>
              <a:sym typeface="Roboto Light"/>
            </a:endParaRPr>
          </a:p>
        </p:txBody>
      </p:sp>
      <p:sp>
        <p:nvSpPr>
          <p:cNvPr id="4614" name="Google Shape;4614;p3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8" name="Shape 4618"/>
        <p:cNvGrpSpPr/>
        <p:nvPr/>
      </p:nvGrpSpPr>
      <p:grpSpPr>
        <a:xfrm>
          <a:off x="0" y="0"/>
          <a:ext cx="0" cy="0"/>
          <a:chOff x="0" y="0"/>
          <a:chExt cx="0" cy="0"/>
        </a:xfrm>
      </p:grpSpPr>
      <p:sp>
        <p:nvSpPr>
          <p:cNvPr id="4619" name="Google Shape;4619;p35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000">
                <a:highlight>
                  <a:srgbClr val="FFFF00"/>
                </a:highlight>
              </a:rPr>
              <a:t>Amazon SageMaker</a:t>
            </a:r>
            <a:r>
              <a:rPr lang="en" sz="3000"/>
              <a:t> is a tool offered by AWS that streamlines the process of training and deploying models in the cloud.</a:t>
            </a:r>
            <a:endParaRPr sz="3000"/>
          </a:p>
        </p:txBody>
      </p:sp>
      <p:sp>
        <p:nvSpPr>
          <p:cNvPr id="4620" name="Google Shape;4620;p3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21" name="Google Shape;4621;p3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5" name="Shape 4625"/>
        <p:cNvGrpSpPr/>
        <p:nvPr/>
      </p:nvGrpSpPr>
      <p:grpSpPr>
        <a:xfrm>
          <a:off x="0" y="0"/>
          <a:ext cx="0" cy="0"/>
          <a:chOff x="0" y="0"/>
          <a:chExt cx="0" cy="0"/>
        </a:xfrm>
      </p:grpSpPr>
      <p:sp>
        <p:nvSpPr>
          <p:cNvPr id="4626" name="Google Shape;4626;p35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an Administrator User on IAM</a:t>
            </a:r>
            <a:endParaRPr/>
          </a:p>
        </p:txBody>
      </p:sp>
      <p:sp>
        <p:nvSpPr>
          <p:cNvPr id="4627" name="Google Shape;4627;p3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28" name="Google Shape;4628;p3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2" name="Shape 4632"/>
        <p:cNvGrpSpPr/>
        <p:nvPr/>
      </p:nvGrpSpPr>
      <p:grpSpPr>
        <a:xfrm>
          <a:off x="0" y="0"/>
          <a:ext cx="0" cy="0"/>
          <a:chOff x="0" y="0"/>
          <a:chExt cx="0" cy="0"/>
        </a:xfrm>
      </p:grpSpPr>
      <p:sp>
        <p:nvSpPr>
          <p:cNvPr id="4633" name="Google Shape;4633;p3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34" name="Google Shape;4634;p352"/>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solidFill>
                  <a:schemeClr val="lt1"/>
                </a:solidFill>
              </a:rPr>
              <a:t>A standard best practice is to </a:t>
            </a:r>
            <a:br>
              <a:rPr lang="en">
                <a:solidFill>
                  <a:schemeClr val="lt1"/>
                </a:solidFill>
              </a:rPr>
            </a:br>
            <a:r>
              <a:rPr lang="en">
                <a:solidFill>
                  <a:schemeClr val="lt1"/>
                </a:solidFill>
              </a:rPr>
              <a:t>avoid using the principal, or </a:t>
            </a:r>
            <a:r>
              <a:rPr i="1" lang="en">
                <a:solidFill>
                  <a:schemeClr val="lt1"/>
                </a:solidFill>
              </a:rPr>
              <a:t>root</a:t>
            </a:r>
            <a:r>
              <a:rPr lang="en">
                <a:solidFill>
                  <a:schemeClr val="lt1"/>
                </a:solidFill>
              </a:rPr>
              <a:t>, </a:t>
            </a:r>
            <a:br>
              <a:rPr lang="en">
                <a:solidFill>
                  <a:schemeClr val="lt1"/>
                </a:solidFill>
              </a:rPr>
            </a:br>
            <a:r>
              <a:rPr lang="en">
                <a:solidFill>
                  <a:schemeClr val="lt1"/>
                </a:solidFill>
              </a:rPr>
              <a:t>user to manage your AWS account.</a:t>
            </a:r>
            <a:endParaRPr>
              <a:solidFill>
                <a:schemeClr val="lt1"/>
              </a:solidFill>
            </a:endParaRPr>
          </a:p>
        </p:txBody>
      </p:sp>
      <p:sp>
        <p:nvSpPr>
          <p:cNvPr id="4635" name="Google Shape;4635;p3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9" name="Shape 4639"/>
        <p:cNvGrpSpPr/>
        <p:nvPr/>
      </p:nvGrpSpPr>
      <p:grpSpPr>
        <a:xfrm>
          <a:off x="0" y="0"/>
          <a:ext cx="0" cy="0"/>
          <a:chOff x="0" y="0"/>
          <a:chExt cx="0" cy="0"/>
        </a:xfrm>
      </p:grpSpPr>
      <p:sp>
        <p:nvSpPr>
          <p:cNvPr id="4640" name="Google Shape;4640;p353"/>
          <p:cNvSpPr txBox="1"/>
          <p:nvPr>
            <p:ph type="title"/>
          </p:nvPr>
        </p:nvSpPr>
        <p:spPr>
          <a:xfrm>
            <a:off x="237100" y="33966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Use the AWS Identity and Access Management (IAM) service to create </a:t>
            </a:r>
            <a:br>
              <a:rPr lang="en" sz="2400"/>
            </a:br>
            <a:r>
              <a:rPr lang="en" sz="2400"/>
              <a:t>a new user for each person that requires administrator access.</a:t>
            </a:r>
            <a:endParaRPr sz="2400"/>
          </a:p>
        </p:txBody>
      </p:sp>
      <p:sp>
        <p:nvSpPr>
          <p:cNvPr id="4641" name="Google Shape;4641;p3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42" name="Google Shape;4642;p3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6" name="Shape 4646"/>
        <p:cNvGrpSpPr/>
        <p:nvPr/>
      </p:nvGrpSpPr>
      <p:grpSpPr>
        <a:xfrm>
          <a:off x="0" y="0"/>
          <a:ext cx="0" cy="0"/>
          <a:chOff x="0" y="0"/>
          <a:chExt cx="0" cy="0"/>
        </a:xfrm>
      </p:grpSpPr>
      <p:sp>
        <p:nvSpPr>
          <p:cNvPr id="4647" name="Google Shape;4647;p3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48" name="Google Shape;4648;p3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2" name="Shape 4652"/>
        <p:cNvGrpSpPr/>
        <p:nvPr/>
      </p:nvGrpSpPr>
      <p:grpSpPr>
        <a:xfrm>
          <a:off x="0" y="0"/>
          <a:ext cx="0" cy="0"/>
          <a:chOff x="0" y="0"/>
          <a:chExt cx="0" cy="0"/>
        </a:xfrm>
      </p:grpSpPr>
      <p:sp>
        <p:nvSpPr>
          <p:cNvPr id="4653" name="Google Shape;4653;p3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54" name="Google Shape;4654;p3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55" name="Google Shape;4655;p355"/>
          <p:cNvSpPr txBox="1"/>
          <p:nvPr>
            <p:ph type="title"/>
          </p:nvPr>
        </p:nvSpPr>
        <p:spPr>
          <a:xfrm>
            <a:off x="1400" y="274875"/>
            <a:ext cx="88686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300"/>
              <a:t>Activity: Creating an Admin User on IAM</a:t>
            </a:r>
            <a:endParaRPr sz="3300"/>
          </a:p>
          <a:p>
            <a:pPr indent="0" lvl="0" marL="0" rtl="0" algn="l">
              <a:spcBef>
                <a:spcPts val="1000"/>
              </a:spcBef>
              <a:spcAft>
                <a:spcPts val="0"/>
              </a:spcAft>
              <a:buClr>
                <a:schemeClr val="dk1"/>
              </a:buClr>
              <a:buSzPts val="1100"/>
              <a:buFont typeface="Arial"/>
              <a:buNone/>
            </a:pPr>
            <a:r>
              <a:rPr lang="en" sz="1800">
                <a:latin typeface="Roboto"/>
                <a:ea typeface="Roboto"/>
                <a:cs typeface="Roboto"/>
                <a:sym typeface="Roboto"/>
              </a:rPr>
              <a:t>In this activity, you will create an administrator user to manage </a:t>
            </a:r>
            <a:br>
              <a:rPr lang="en" sz="1800">
                <a:latin typeface="Roboto"/>
                <a:ea typeface="Roboto"/>
                <a:cs typeface="Roboto"/>
                <a:sym typeface="Roboto"/>
              </a:rPr>
            </a:br>
            <a:r>
              <a:rPr lang="en" sz="1800">
                <a:latin typeface="Roboto"/>
                <a:ea typeface="Roboto"/>
                <a:cs typeface="Roboto"/>
                <a:sym typeface="Roboto"/>
              </a:rPr>
              <a:t>your AWS account.</a:t>
            </a:r>
            <a:endParaRPr sz="1800">
              <a:solidFill>
                <a:srgbClr val="24292E"/>
              </a:solidFill>
              <a:highlight>
                <a:srgbClr val="FFFFFF"/>
              </a:highlight>
              <a:latin typeface="Roboto"/>
              <a:ea typeface="Roboto"/>
              <a:cs typeface="Roboto"/>
              <a:sym typeface="Roboto"/>
            </a:endParaRPr>
          </a:p>
          <a:p>
            <a:pPr indent="0" lvl="0" marL="0" rtl="0" algn="l">
              <a:spcBef>
                <a:spcPts val="1000"/>
              </a:spcBef>
              <a:spcAft>
                <a:spcPts val="1000"/>
              </a:spcAft>
              <a:buNone/>
            </a:pPr>
            <a:r>
              <a:t/>
            </a:r>
            <a:endParaRPr/>
          </a:p>
        </p:txBody>
      </p:sp>
      <p:sp>
        <p:nvSpPr>
          <p:cNvPr id="4656" name="Google Shape;4656;p35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sz="1800"/>
              <a:t>10 minutes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9" name="Shape 4439"/>
        <p:cNvGrpSpPr/>
        <p:nvPr/>
      </p:nvGrpSpPr>
      <p:grpSpPr>
        <a:xfrm>
          <a:off x="0" y="0"/>
          <a:ext cx="0" cy="0"/>
          <a:chOff x="0" y="0"/>
          <a:chExt cx="0" cy="0"/>
        </a:xfrm>
      </p:grpSpPr>
      <p:sp>
        <p:nvSpPr>
          <p:cNvPr id="4440" name="Google Shape;4440;p3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41" name="Google Shape;4441;p32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Revisiting the Great Debate</a:t>
            </a:r>
            <a:endParaRPr/>
          </a:p>
        </p:txBody>
      </p:sp>
      <p:sp>
        <p:nvSpPr>
          <p:cNvPr id="4442" name="Google Shape;4442;p3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0" name="Shape 4660"/>
        <p:cNvGrpSpPr/>
        <p:nvPr/>
      </p:nvGrpSpPr>
      <p:grpSpPr>
        <a:xfrm>
          <a:off x="0" y="0"/>
          <a:ext cx="0" cy="0"/>
          <a:chOff x="0" y="0"/>
          <a:chExt cx="0" cy="0"/>
        </a:xfrm>
      </p:grpSpPr>
      <p:sp>
        <p:nvSpPr>
          <p:cNvPr id="4661" name="Google Shape;4661;p3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4662" name="Google Shape;4662;p3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6" name="Shape 4666"/>
        <p:cNvGrpSpPr/>
        <p:nvPr/>
      </p:nvGrpSpPr>
      <p:grpSpPr>
        <a:xfrm>
          <a:off x="0" y="0"/>
          <a:ext cx="0" cy="0"/>
          <a:chOff x="0" y="0"/>
          <a:chExt cx="0" cy="0"/>
        </a:xfrm>
      </p:grpSpPr>
      <p:sp>
        <p:nvSpPr>
          <p:cNvPr id="4667" name="Google Shape;4667;p3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68" name="Google Shape;4668;p3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69" name="Google Shape;4669;p35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Amazon SageMaker Notebooks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3" name="Shape 4673"/>
        <p:cNvGrpSpPr/>
        <p:nvPr/>
      </p:nvGrpSpPr>
      <p:grpSpPr>
        <a:xfrm>
          <a:off x="0" y="0"/>
          <a:ext cx="0" cy="0"/>
          <a:chOff x="0" y="0"/>
          <a:chExt cx="0" cy="0"/>
        </a:xfrm>
      </p:grpSpPr>
      <p:sp>
        <p:nvSpPr>
          <p:cNvPr id="4674" name="Google Shape;4674;p358"/>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Create an Amazon SageMaker Notebook Instance</a:t>
            </a:r>
            <a:endParaRPr/>
          </a:p>
        </p:txBody>
      </p:sp>
      <p:sp>
        <p:nvSpPr>
          <p:cNvPr id="4675" name="Google Shape;4675;p3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76" name="Google Shape;4676;p3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77" name="Google Shape;4677;p358"/>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1" name="Shape 4681"/>
        <p:cNvGrpSpPr/>
        <p:nvPr/>
      </p:nvGrpSpPr>
      <p:grpSpPr>
        <a:xfrm>
          <a:off x="0" y="0"/>
          <a:ext cx="0" cy="0"/>
          <a:chOff x="0" y="0"/>
          <a:chExt cx="0" cy="0"/>
        </a:xfrm>
      </p:grpSpPr>
      <p:sp>
        <p:nvSpPr>
          <p:cNvPr id="4682" name="Google Shape;4682;p359"/>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solidFill>
                  <a:schemeClr val="lt1"/>
                </a:solidFill>
              </a:rPr>
              <a:t>The first component that </a:t>
            </a:r>
            <a:br>
              <a:rPr lang="en">
                <a:solidFill>
                  <a:schemeClr val="lt1"/>
                </a:solidFill>
              </a:rPr>
            </a:br>
            <a:r>
              <a:rPr lang="en">
                <a:solidFill>
                  <a:schemeClr val="lt1"/>
                </a:solidFill>
              </a:rPr>
              <a:t>Amazon SageMaker requires </a:t>
            </a:r>
            <a:br>
              <a:rPr lang="en">
                <a:solidFill>
                  <a:schemeClr val="lt1"/>
                </a:solidFill>
              </a:rPr>
            </a:br>
            <a:r>
              <a:rPr lang="en">
                <a:solidFill>
                  <a:schemeClr val="lt1"/>
                </a:solidFill>
              </a:rPr>
              <a:t>is an </a:t>
            </a:r>
            <a:r>
              <a:rPr lang="en" u="sng">
                <a:solidFill>
                  <a:srgbClr val="00C8E9"/>
                </a:solidFill>
                <a:hlinkClick r:id="rId3">
                  <a:extLst>
                    <a:ext uri="{A12FA001-AC4F-418D-AE19-62706E023703}">
                      <ahyp:hlinkClr val="tx"/>
                    </a:ext>
                  </a:extLst>
                </a:hlinkClick>
              </a:rPr>
              <a:t>Amazon S3 bucket</a:t>
            </a:r>
            <a:r>
              <a:rPr lang="en">
                <a:solidFill>
                  <a:schemeClr val="lt1"/>
                </a:solidFill>
              </a:rPr>
              <a:t>.</a:t>
            </a:r>
            <a:endParaRPr>
              <a:solidFill>
                <a:schemeClr val="lt1"/>
              </a:solidFill>
            </a:endParaRPr>
          </a:p>
        </p:txBody>
      </p:sp>
      <p:sp>
        <p:nvSpPr>
          <p:cNvPr id="4683" name="Google Shape;4683;p3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84" name="Google Shape;4684;p3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8" name="Shape 4688"/>
        <p:cNvGrpSpPr/>
        <p:nvPr/>
      </p:nvGrpSpPr>
      <p:grpSpPr>
        <a:xfrm>
          <a:off x="0" y="0"/>
          <a:ext cx="0" cy="0"/>
          <a:chOff x="0" y="0"/>
          <a:chExt cx="0" cy="0"/>
        </a:xfrm>
      </p:grpSpPr>
      <p:sp>
        <p:nvSpPr>
          <p:cNvPr id="4689" name="Google Shape;4689;p360"/>
          <p:cNvSpPr/>
          <p:nvPr/>
        </p:nvSpPr>
        <p:spPr>
          <a:xfrm>
            <a:off x="301900" y="3343275"/>
            <a:ext cx="5087700" cy="11517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Storage with AWS S3</a:t>
            </a:r>
            <a:endParaRPr>
              <a:solidFill>
                <a:schemeClr val="dk1"/>
              </a:solidFill>
            </a:endParaRPr>
          </a:p>
        </p:txBody>
      </p:sp>
      <p:sp>
        <p:nvSpPr>
          <p:cNvPr id="4691" name="Google Shape;4691;p360"/>
          <p:cNvSpPr txBox="1"/>
          <p:nvPr>
            <p:ph idx="1" type="subTitle"/>
          </p:nvPr>
        </p:nvSpPr>
        <p:spPr>
          <a:xfrm>
            <a:off x="0" y="675975"/>
            <a:ext cx="5724900" cy="1806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S3 uses </a:t>
            </a:r>
            <a:r>
              <a:rPr b="1" lang="en">
                <a:highlight>
                  <a:srgbClr val="FFFF00"/>
                </a:highlight>
              </a:rPr>
              <a:t>buckets</a:t>
            </a:r>
            <a:r>
              <a:rPr lang="en"/>
              <a:t> to store files, which are similar to computer folders or directories. Buckets can contain additional folders and files. Each bucket must have a unique name.</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None/>
            </a:pPr>
            <a:r>
              <a:rPr lang="en">
                <a:solidFill>
                  <a:schemeClr val="dk1"/>
                </a:solidFill>
              </a:rPr>
              <a:t>S3 has fine-grained control over files, such as read and write permissions. Buckets can assign individual access or total public access.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914400" rtl="0" algn="l">
              <a:lnSpc>
                <a:spcPct val="100000"/>
              </a:lnSpc>
              <a:spcBef>
                <a:spcPts val="0"/>
              </a:spcBef>
              <a:spcAft>
                <a:spcPts val="0"/>
              </a:spcAft>
              <a:buNone/>
            </a:pPr>
            <a:r>
              <a:rPr lang="en">
                <a:solidFill>
                  <a:schemeClr val="dk1"/>
                </a:solidFill>
              </a:rPr>
              <a:t>The S3 bucket structure is somewhat similar to a GitHub repository, which also holds files and folders.</a:t>
            </a:r>
            <a:endParaRPr>
              <a:solidFill>
                <a:schemeClr val="dk1"/>
              </a:solidFill>
            </a:endParaRPr>
          </a:p>
        </p:txBody>
      </p:sp>
      <p:sp>
        <p:nvSpPr>
          <p:cNvPr id="4692" name="Google Shape;4692;p3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693" name="Google Shape;4693;p360"/>
          <p:cNvPicPr preferRelativeResize="0"/>
          <p:nvPr/>
        </p:nvPicPr>
        <p:blipFill>
          <a:blip r:embed="rId3">
            <a:alphaModFix/>
          </a:blip>
          <a:stretch>
            <a:fillRect/>
          </a:stretch>
        </p:blipFill>
        <p:spPr>
          <a:xfrm>
            <a:off x="5179074" y="811725"/>
            <a:ext cx="3464250" cy="3929276"/>
          </a:xfrm>
          <a:prstGeom prst="rect">
            <a:avLst/>
          </a:prstGeom>
          <a:noFill/>
          <a:ln>
            <a:noFill/>
          </a:ln>
        </p:spPr>
      </p:pic>
      <p:pic>
        <p:nvPicPr>
          <p:cNvPr id="4694" name="Google Shape;4694;p360"/>
          <p:cNvPicPr preferRelativeResize="0"/>
          <p:nvPr/>
        </p:nvPicPr>
        <p:blipFill>
          <a:blip r:embed="rId4">
            <a:alphaModFix/>
          </a:blip>
          <a:stretch>
            <a:fillRect/>
          </a:stretch>
        </p:blipFill>
        <p:spPr>
          <a:xfrm>
            <a:off x="6736675" y="1224637"/>
            <a:ext cx="783128" cy="955025"/>
          </a:xfrm>
          <a:prstGeom prst="rect">
            <a:avLst/>
          </a:prstGeom>
          <a:noFill/>
          <a:ln>
            <a:noFill/>
          </a:ln>
        </p:spPr>
      </p:pic>
      <p:pic>
        <p:nvPicPr>
          <p:cNvPr id="4695" name="Google Shape;4695;p360"/>
          <p:cNvPicPr preferRelativeResize="0"/>
          <p:nvPr/>
        </p:nvPicPr>
        <p:blipFill>
          <a:blip r:embed="rId4">
            <a:alphaModFix/>
          </a:blip>
          <a:stretch>
            <a:fillRect/>
          </a:stretch>
        </p:blipFill>
        <p:spPr>
          <a:xfrm>
            <a:off x="6300150" y="811725"/>
            <a:ext cx="783128" cy="955025"/>
          </a:xfrm>
          <a:prstGeom prst="rect">
            <a:avLst/>
          </a:prstGeom>
          <a:noFill/>
          <a:ln>
            <a:noFill/>
          </a:ln>
        </p:spPr>
      </p:pic>
      <p:pic>
        <p:nvPicPr>
          <p:cNvPr id="4696" name="Google Shape;4696;p360"/>
          <p:cNvPicPr preferRelativeResize="0"/>
          <p:nvPr/>
        </p:nvPicPr>
        <p:blipFill>
          <a:blip r:embed="rId5">
            <a:alphaModFix/>
          </a:blip>
          <a:stretch>
            <a:fillRect/>
          </a:stretch>
        </p:blipFill>
        <p:spPr>
          <a:xfrm>
            <a:off x="420775" y="3494025"/>
            <a:ext cx="850200" cy="850200"/>
          </a:xfrm>
          <a:prstGeom prst="rect">
            <a:avLst/>
          </a:prstGeom>
          <a:noFill/>
          <a:ln>
            <a:noFill/>
          </a:ln>
        </p:spPr>
      </p:pic>
      <p:sp>
        <p:nvSpPr>
          <p:cNvPr id="4697" name="Google Shape;4697;p360"/>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1" name="Shape 4701"/>
        <p:cNvGrpSpPr/>
        <p:nvPr/>
      </p:nvGrpSpPr>
      <p:grpSpPr>
        <a:xfrm>
          <a:off x="0" y="0"/>
          <a:ext cx="0" cy="0"/>
          <a:chOff x="0" y="0"/>
          <a:chExt cx="0" cy="0"/>
        </a:xfrm>
      </p:grpSpPr>
      <p:sp>
        <p:nvSpPr>
          <p:cNvPr id="4702" name="Google Shape;4702;p3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Storage with AWS S3</a:t>
            </a:r>
            <a:endParaRPr>
              <a:solidFill>
                <a:schemeClr val="dk1"/>
              </a:solidFill>
            </a:endParaRPr>
          </a:p>
          <a:p>
            <a:pPr indent="0" lvl="0" marL="0" rtl="0" algn="l">
              <a:spcBef>
                <a:spcPts val="0"/>
              </a:spcBef>
              <a:spcAft>
                <a:spcPts val="0"/>
              </a:spcAft>
              <a:buNone/>
            </a:pPr>
            <a:r>
              <a:t/>
            </a:r>
            <a:endParaRPr/>
          </a:p>
        </p:txBody>
      </p:sp>
      <p:sp>
        <p:nvSpPr>
          <p:cNvPr id="4703" name="Google Shape;4703;p3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 S3 bucket can contain files, but it cannot contain another bucket.</a:t>
            </a:r>
            <a:endParaRPr/>
          </a:p>
        </p:txBody>
      </p:sp>
      <p:sp>
        <p:nvSpPr>
          <p:cNvPr id="4704" name="Google Shape;4704;p3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705" name="Google Shape;4705;p361"/>
          <p:cNvPicPr preferRelativeResize="0"/>
          <p:nvPr/>
        </p:nvPicPr>
        <p:blipFill>
          <a:blip r:embed="rId3">
            <a:alphaModFix/>
          </a:blip>
          <a:stretch>
            <a:fillRect/>
          </a:stretch>
        </p:blipFill>
        <p:spPr>
          <a:xfrm>
            <a:off x="449250" y="1805650"/>
            <a:ext cx="2692725" cy="3054176"/>
          </a:xfrm>
          <a:prstGeom prst="rect">
            <a:avLst/>
          </a:prstGeom>
          <a:noFill/>
          <a:ln>
            <a:noFill/>
          </a:ln>
        </p:spPr>
      </p:pic>
      <p:pic>
        <p:nvPicPr>
          <p:cNvPr id="4706" name="Google Shape;4706;p361"/>
          <p:cNvPicPr preferRelativeResize="0"/>
          <p:nvPr/>
        </p:nvPicPr>
        <p:blipFill>
          <a:blip r:embed="rId4">
            <a:alphaModFix/>
          </a:blip>
          <a:stretch>
            <a:fillRect/>
          </a:stretch>
        </p:blipFill>
        <p:spPr>
          <a:xfrm>
            <a:off x="1659956" y="2126602"/>
            <a:ext cx="608717" cy="742329"/>
          </a:xfrm>
          <a:prstGeom prst="rect">
            <a:avLst/>
          </a:prstGeom>
          <a:noFill/>
          <a:ln>
            <a:noFill/>
          </a:ln>
        </p:spPr>
      </p:pic>
      <p:pic>
        <p:nvPicPr>
          <p:cNvPr id="4707" name="Google Shape;4707;p361"/>
          <p:cNvPicPr preferRelativeResize="0"/>
          <p:nvPr/>
        </p:nvPicPr>
        <p:blipFill>
          <a:blip r:embed="rId4">
            <a:alphaModFix/>
          </a:blip>
          <a:stretch>
            <a:fillRect/>
          </a:stretch>
        </p:blipFill>
        <p:spPr>
          <a:xfrm>
            <a:off x="1320650" y="1805650"/>
            <a:ext cx="608717" cy="742329"/>
          </a:xfrm>
          <a:prstGeom prst="rect">
            <a:avLst/>
          </a:prstGeom>
          <a:noFill/>
          <a:ln>
            <a:noFill/>
          </a:ln>
        </p:spPr>
      </p:pic>
      <p:pic>
        <p:nvPicPr>
          <p:cNvPr id="4708" name="Google Shape;4708;p361"/>
          <p:cNvPicPr preferRelativeResize="0"/>
          <p:nvPr/>
        </p:nvPicPr>
        <p:blipFill>
          <a:blip r:embed="rId3">
            <a:alphaModFix/>
          </a:blip>
          <a:stretch>
            <a:fillRect/>
          </a:stretch>
        </p:blipFill>
        <p:spPr>
          <a:xfrm>
            <a:off x="5622150" y="1946850"/>
            <a:ext cx="2692725" cy="3054176"/>
          </a:xfrm>
          <a:prstGeom prst="rect">
            <a:avLst/>
          </a:prstGeom>
          <a:noFill/>
          <a:ln>
            <a:noFill/>
          </a:ln>
        </p:spPr>
      </p:pic>
      <p:pic>
        <p:nvPicPr>
          <p:cNvPr id="4709" name="Google Shape;4709;p361"/>
          <p:cNvPicPr preferRelativeResize="0"/>
          <p:nvPr/>
        </p:nvPicPr>
        <p:blipFill>
          <a:blip r:embed="rId3">
            <a:alphaModFix/>
          </a:blip>
          <a:stretch>
            <a:fillRect/>
          </a:stretch>
        </p:blipFill>
        <p:spPr>
          <a:xfrm>
            <a:off x="6097200" y="1113973"/>
            <a:ext cx="1742625" cy="1976550"/>
          </a:xfrm>
          <a:prstGeom prst="rect">
            <a:avLst/>
          </a:prstGeom>
          <a:noFill/>
          <a:ln>
            <a:noFill/>
          </a:ln>
        </p:spPr>
      </p:pic>
      <p:pic>
        <p:nvPicPr>
          <p:cNvPr id="4710" name="Google Shape;4710;p361"/>
          <p:cNvPicPr preferRelativeResize="0"/>
          <p:nvPr/>
        </p:nvPicPr>
        <p:blipFill>
          <a:blip r:embed="rId5">
            <a:alphaModFix/>
          </a:blip>
          <a:stretch>
            <a:fillRect/>
          </a:stretch>
        </p:blipFill>
        <p:spPr>
          <a:xfrm>
            <a:off x="2156850" y="1335438"/>
            <a:ext cx="1307237" cy="1279640"/>
          </a:xfrm>
          <a:prstGeom prst="rect">
            <a:avLst/>
          </a:prstGeom>
          <a:noFill/>
          <a:ln>
            <a:noFill/>
          </a:ln>
        </p:spPr>
      </p:pic>
      <p:sp>
        <p:nvSpPr>
          <p:cNvPr id="4711" name="Google Shape;4711;p361"/>
          <p:cNvSpPr txBox="1"/>
          <p:nvPr/>
        </p:nvSpPr>
        <p:spPr>
          <a:xfrm>
            <a:off x="5109950" y="533688"/>
            <a:ext cx="2627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0">
                <a:solidFill>
                  <a:srgbClr val="FF0000"/>
                </a:solidFill>
                <a:latin typeface="Calibri"/>
                <a:ea typeface="Calibri"/>
                <a:cs typeface="Calibri"/>
                <a:sym typeface="Calibri"/>
              </a:rPr>
              <a:t>x</a:t>
            </a:r>
            <a:endParaRPr sz="15000">
              <a:solidFill>
                <a:srgbClr val="FF0000"/>
              </a:solidFill>
              <a:latin typeface="Calibri"/>
              <a:ea typeface="Calibri"/>
              <a:cs typeface="Calibri"/>
              <a:sym typeface="Calibri"/>
            </a:endParaRPr>
          </a:p>
        </p:txBody>
      </p:sp>
      <p:pic>
        <p:nvPicPr>
          <p:cNvPr id="4712" name="Google Shape;4712;p361"/>
          <p:cNvPicPr preferRelativeResize="0"/>
          <p:nvPr/>
        </p:nvPicPr>
        <p:blipFill>
          <a:blip r:embed="rId6">
            <a:alphaModFix/>
          </a:blip>
          <a:stretch>
            <a:fillRect/>
          </a:stretch>
        </p:blipFill>
        <p:spPr>
          <a:xfrm>
            <a:off x="4076538" y="1183050"/>
            <a:ext cx="827470" cy="3662574"/>
          </a:xfrm>
          <a:prstGeom prst="rect">
            <a:avLst/>
          </a:prstGeom>
          <a:noFill/>
          <a:ln>
            <a:noFill/>
          </a:ln>
        </p:spPr>
      </p:pic>
      <p:sp>
        <p:nvSpPr>
          <p:cNvPr id="4713" name="Google Shape;4713;p361"/>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7" name="Shape 4717"/>
        <p:cNvGrpSpPr/>
        <p:nvPr/>
      </p:nvGrpSpPr>
      <p:grpSpPr>
        <a:xfrm>
          <a:off x="0" y="0"/>
          <a:ext cx="0" cy="0"/>
          <a:chOff x="0" y="0"/>
          <a:chExt cx="0" cy="0"/>
        </a:xfrm>
      </p:grpSpPr>
      <p:sp>
        <p:nvSpPr>
          <p:cNvPr id="4718" name="Google Shape;4718;p3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19" name="Google Shape;4719;p3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sp>
        <p:nvSpPr>
          <p:cNvPr id="4724" name="Google Shape;4724;p363"/>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Create and Deploy a Machine Learning Model</a:t>
            </a:r>
            <a:br>
              <a:rPr lang="en"/>
            </a:br>
            <a:r>
              <a:rPr lang="en"/>
              <a:t>in Amazon SageMaker</a:t>
            </a:r>
            <a:endParaRPr/>
          </a:p>
        </p:txBody>
      </p:sp>
      <p:sp>
        <p:nvSpPr>
          <p:cNvPr id="4725" name="Google Shape;4725;p3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26" name="Google Shape;4726;p3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27" name="Google Shape;4727;p363"/>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30 Minutes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1" name="Shape 4731"/>
        <p:cNvGrpSpPr/>
        <p:nvPr/>
      </p:nvGrpSpPr>
      <p:grpSpPr>
        <a:xfrm>
          <a:off x="0" y="0"/>
          <a:ext cx="0" cy="0"/>
          <a:chOff x="0" y="0"/>
          <a:chExt cx="0" cy="0"/>
        </a:xfrm>
      </p:grpSpPr>
      <p:sp>
        <p:nvSpPr>
          <p:cNvPr id="4732" name="Google Shape;4732;p3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33" name="Google Shape;4733;p3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7" name="Shape 4737"/>
        <p:cNvGrpSpPr/>
        <p:nvPr/>
      </p:nvGrpSpPr>
      <p:grpSpPr>
        <a:xfrm>
          <a:off x="0" y="0"/>
          <a:ext cx="0" cy="0"/>
          <a:chOff x="0" y="0"/>
          <a:chExt cx="0" cy="0"/>
        </a:xfrm>
      </p:grpSpPr>
      <p:sp>
        <p:nvSpPr>
          <p:cNvPr id="4738" name="Google Shape;4738;p3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39" name="Google Shape;4739;p3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40" name="Google Shape;4740;p3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 and Cons of Deploying Machine Learning Models with Amazon SageMaker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6" name="Shape 4446"/>
        <p:cNvGrpSpPr/>
        <p:nvPr/>
      </p:nvGrpSpPr>
      <p:grpSpPr>
        <a:xfrm>
          <a:off x="0" y="0"/>
          <a:ext cx="0" cy="0"/>
          <a:chOff x="0" y="0"/>
          <a:chExt cx="0" cy="0"/>
        </a:xfrm>
      </p:grpSpPr>
      <p:sp>
        <p:nvSpPr>
          <p:cNvPr id="4447" name="Google Shape;4447;p330"/>
          <p:cNvSpPr txBox="1"/>
          <p:nvPr>
            <p:ph idx="3" type="body"/>
          </p:nvPr>
        </p:nvSpPr>
        <p:spPr>
          <a:xfrm>
            <a:off x="229325" y="751800"/>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Thought Experiment </a:t>
            </a:r>
            <a:r>
              <a:rPr lang="en">
                <a:solidFill>
                  <a:srgbClr val="FF0000"/>
                </a:solidFill>
                <a:latin typeface="Roboto Medium"/>
                <a:ea typeface="Roboto Medium"/>
                <a:cs typeface="Roboto Medium"/>
                <a:sym typeface="Roboto Medium"/>
              </a:rPr>
              <a:t>#1</a:t>
            </a:r>
            <a:endParaRPr b="1">
              <a:solidFill>
                <a:srgbClr val="FF0000"/>
              </a:solidFill>
            </a:endParaRPr>
          </a:p>
        </p:txBody>
      </p:sp>
      <p:sp>
        <p:nvSpPr>
          <p:cNvPr id="4448" name="Google Shape;4448;p330"/>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sz="2600"/>
              <a:t>Instructor Do: Revisiting the Great Debate</a:t>
            </a:r>
            <a:endParaRPr sz="2600"/>
          </a:p>
          <a:p>
            <a:pPr indent="0" lvl="0" marL="0" rtl="0" algn="l">
              <a:spcBef>
                <a:spcPts val="0"/>
              </a:spcBef>
              <a:spcAft>
                <a:spcPts val="0"/>
              </a:spcAft>
              <a:buNone/>
            </a:pPr>
            <a:r>
              <a:rPr b="1" lang="en" sz="2600">
                <a:solidFill>
                  <a:srgbClr val="24292E"/>
                </a:solidFill>
                <a:highlight>
                  <a:schemeClr val="lt1"/>
                </a:highlight>
                <a:latin typeface="Roboto"/>
                <a:ea typeface="Roboto"/>
                <a:cs typeface="Roboto"/>
                <a:sym typeface="Roboto"/>
              </a:rPr>
              <a:t>		</a:t>
            </a:r>
            <a:endParaRPr b="1" sz="2600">
              <a:solidFill>
                <a:srgbClr val="24292E"/>
              </a:solidFill>
              <a:highlight>
                <a:schemeClr val="lt1"/>
              </a:highlight>
              <a:latin typeface="Roboto"/>
              <a:ea typeface="Roboto"/>
              <a:cs typeface="Roboto"/>
              <a:sym typeface="Roboto"/>
            </a:endParaRPr>
          </a:p>
          <a:p>
            <a:pPr indent="0" lvl="0" marL="0" rtl="0" algn="l">
              <a:spcBef>
                <a:spcPts val="0"/>
              </a:spcBef>
              <a:spcAft>
                <a:spcPts val="0"/>
              </a:spcAft>
              <a:buNone/>
            </a:pPr>
            <a:r>
              <a:rPr b="1" lang="en" sz="2600">
                <a:latin typeface="Roboto"/>
                <a:ea typeface="Roboto"/>
                <a:cs typeface="Roboto"/>
                <a:sym typeface="Roboto"/>
              </a:rPr>
              <a:t> 		</a:t>
            </a:r>
            <a:endParaRPr b="1" sz="2600">
              <a:latin typeface="Roboto"/>
              <a:ea typeface="Roboto"/>
              <a:cs typeface="Roboto"/>
              <a:sym typeface="Roboto"/>
            </a:endParaRPr>
          </a:p>
        </p:txBody>
      </p:sp>
      <p:sp>
        <p:nvSpPr>
          <p:cNvPr id="4449" name="Google Shape;4449;p330"/>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4450" name="Google Shape;4450;p330"/>
          <p:cNvSpPr txBox="1"/>
          <p:nvPr/>
        </p:nvSpPr>
        <p:spPr>
          <a:xfrm>
            <a:off x="1274400" y="1144450"/>
            <a:ext cx="49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4292E"/>
                </a:solidFill>
                <a:latin typeface="Roboto Medium"/>
                <a:ea typeface="Roboto Medium"/>
                <a:cs typeface="Roboto Medium"/>
                <a:sym typeface="Roboto Medium"/>
              </a:rPr>
              <a:t>Which do Americans prefer: Italian or Mexican food?</a:t>
            </a:r>
            <a:endParaRPr>
              <a:solidFill>
                <a:srgbClr val="24292E"/>
              </a:solidFill>
              <a:latin typeface="Roboto Medium"/>
              <a:ea typeface="Roboto Medium"/>
              <a:cs typeface="Roboto Medium"/>
              <a:sym typeface="Roboto Medium"/>
            </a:endParaRPr>
          </a:p>
        </p:txBody>
      </p:sp>
      <p:pic>
        <p:nvPicPr>
          <p:cNvPr id="4451" name="Google Shape;4451;p330"/>
          <p:cNvPicPr preferRelativeResize="0"/>
          <p:nvPr/>
        </p:nvPicPr>
        <p:blipFill>
          <a:blip r:embed="rId3">
            <a:alphaModFix/>
          </a:blip>
          <a:stretch>
            <a:fillRect/>
          </a:stretch>
        </p:blipFill>
        <p:spPr>
          <a:xfrm>
            <a:off x="4919363" y="2006175"/>
            <a:ext cx="2712975" cy="2582750"/>
          </a:xfrm>
          <a:prstGeom prst="rect">
            <a:avLst/>
          </a:prstGeom>
          <a:noFill/>
          <a:ln>
            <a:noFill/>
          </a:ln>
        </p:spPr>
      </p:pic>
      <p:pic>
        <p:nvPicPr>
          <p:cNvPr id="4452" name="Google Shape;4452;p330"/>
          <p:cNvPicPr preferRelativeResize="0"/>
          <p:nvPr/>
        </p:nvPicPr>
        <p:blipFill rotWithShape="1">
          <a:blip r:embed="rId4">
            <a:alphaModFix/>
          </a:blip>
          <a:srcRect b="826" l="0" r="0" t="826"/>
          <a:stretch/>
        </p:blipFill>
        <p:spPr>
          <a:xfrm>
            <a:off x="1542613" y="2006175"/>
            <a:ext cx="2712975" cy="2582750"/>
          </a:xfrm>
          <a:prstGeom prst="rect">
            <a:avLst/>
          </a:prstGeom>
          <a:noFill/>
          <a:ln>
            <a:noFill/>
          </a:ln>
        </p:spPr>
      </p:pic>
      <p:pic>
        <p:nvPicPr>
          <p:cNvPr id="4453" name="Google Shape;4453;p330"/>
          <p:cNvPicPr preferRelativeResize="0"/>
          <p:nvPr/>
        </p:nvPicPr>
        <p:blipFill>
          <a:blip r:embed="rId5">
            <a:alphaModFix/>
          </a:blip>
          <a:stretch>
            <a:fillRect/>
          </a:stretch>
        </p:blipFill>
        <p:spPr>
          <a:xfrm>
            <a:off x="4286538" y="2170075"/>
            <a:ext cx="827450" cy="2500799"/>
          </a:xfrm>
          <a:prstGeom prst="rect">
            <a:avLst/>
          </a:prstGeom>
          <a:noFill/>
          <a:ln>
            <a:noFill/>
          </a:ln>
        </p:spPr>
      </p:pic>
      <p:sp>
        <p:nvSpPr>
          <p:cNvPr id="4454" name="Google Shape;4454;p330"/>
          <p:cNvSpPr/>
          <p:nvPr/>
        </p:nvSpPr>
        <p:spPr>
          <a:xfrm>
            <a:off x="716250" y="1814900"/>
            <a:ext cx="7711500" cy="29670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330"/>
          <p:cNvSpPr/>
          <p:nvPr/>
        </p:nvSpPr>
        <p:spPr>
          <a:xfrm>
            <a:off x="1208595" y="1143440"/>
            <a:ext cx="4477800" cy="431400"/>
          </a:xfrm>
          <a:prstGeom prst="wedgeRoundRectCallout">
            <a:avLst>
              <a:gd fmla="val 66634" name="adj1"/>
              <a:gd fmla="val -11310" name="adj2"/>
              <a:gd fmla="val 0" name="adj3"/>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4456" name="Google Shape;4456;p330"/>
          <p:cNvPicPr preferRelativeResize="0"/>
          <p:nvPr/>
        </p:nvPicPr>
        <p:blipFill>
          <a:blip r:embed="rId6">
            <a:alphaModFix/>
          </a:blip>
          <a:stretch>
            <a:fillRect/>
          </a:stretch>
        </p:blipFill>
        <p:spPr>
          <a:xfrm>
            <a:off x="6297069" y="631544"/>
            <a:ext cx="1233213" cy="12332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4" name="Shape 4744"/>
        <p:cNvGrpSpPr/>
        <p:nvPr/>
      </p:nvGrpSpPr>
      <p:grpSpPr>
        <a:xfrm>
          <a:off x="0" y="0"/>
          <a:ext cx="0" cy="0"/>
          <a:chOff x="0" y="0"/>
          <a:chExt cx="0" cy="0"/>
        </a:xfrm>
      </p:grpSpPr>
      <p:sp>
        <p:nvSpPr>
          <p:cNvPr id="4745" name="Google Shape;4745;p366"/>
          <p:cNvSpPr/>
          <p:nvPr/>
        </p:nvSpPr>
        <p:spPr>
          <a:xfrm>
            <a:off x="151950" y="563125"/>
            <a:ext cx="8834100" cy="1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66"/>
          <p:cNvSpPr txBox="1"/>
          <p:nvPr>
            <p:ph type="title"/>
          </p:nvPr>
        </p:nvSpPr>
        <p:spPr>
          <a:xfrm>
            <a:off x="1912325" y="389838"/>
            <a:ext cx="6357000" cy="6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0DFE4"/>
                </a:solidFill>
                <a:latin typeface="Roboto"/>
                <a:ea typeface="Roboto"/>
                <a:cs typeface="Roboto"/>
                <a:sym typeface="Roboto"/>
              </a:rPr>
              <a:t>Pros </a:t>
            </a:r>
            <a:r>
              <a:rPr lang="en"/>
              <a:t>of Deploying Machine Learning Models with Amazon SageMaker</a:t>
            </a:r>
            <a:endParaRPr/>
          </a:p>
        </p:txBody>
      </p:sp>
      <p:sp>
        <p:nvSpPr>
          <p:cNvPr id="4747" name="Google Shape;4747;p3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48" name="Google Shape;4748;p3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749" name="Google Shape;4749;p366"/>
          <p:cNvPicPr preferRelativeResize="0"/>
          <p:nvPr/>
        </p:nvPicPr>
        <p:blipFill>
          <a:blip r:embed="rId3">
            <a:alphaModFix/>
          </a:blip>
          <a:stretch>
            <a:fillRect/>
          </a:stretch>
        </p:blipFill>
        <p:spPr>
          <a:xfrm>
            <a:off x="512773" y="52214"/>
            <a:ext cx="1188927" cy="1188927"/>
          </a:xfrm>
          <a:prstGeom prst="rect">
            <a:avLst/>
          </a:prstGeom>
          <a:noFill/>
          <a:ln>
            <a:noFill/>
          </a:ln>
          <a:effectLst>
            <a:outerShdw blurRad="57150" rotWithShape="0" algn="bl" dir="5400000" dist="19050">
              <a:srgbClr val="A9B7C0">
                <a:alpha val="56000"/>
              </a:srgbClr>
            </a:outerShdw>
          </a:effectLst>
        </p:spPr>
      </p:pic>
      <p:graphicFrame>
        <p:nvGraphicFramePr>
          <p:cNvPr id="4750" name="Google Shape;4750;p366"/>
          <p:cNvGraphicFramePr/>
          <p:nvPr/>
        </p:nvGraphicFramePr>
        <p:xfrm>
          <a:off x="354150" y="1273225"/>
          <a:ext cx="3000000" cy="3000000"/>
        </p:xfrm>
        <a:graphic>
          <a:graphicData uri="http://schemas.openxmlformats.org/drawingml/2006/table">
            <a:tbl>
              <a:tblPr>
                <a:noFill/>
                <a:tableStyleId>{5C9DE143-6B3F-4FAF-8734-981C105EA84F}</a:tableStyleId>
              </a:tblPr>
              <a:tblGrid>
                <a:gridCol w="1616300"/>
                <a:gridCol w="2258625"/>
                <a:gridCol w="4640625"/>
              </a:tblGrid>
              <a:tr h="543825">
                <a:tc>
                  <a:txBody>
                    <a:bodyPr/>
                    <a:lstStyle/>
                    <a:p>
                      <a:pPr indent="0" lvl="0" marL="0" marR="0" rtl="0" algn="r">
                        <a:lnSpc>
                          <a:spcPct val="100000"/>
                        </a:lnSpc>
                        <a:spcBef>
                          <a:spcPts val="0"/>
                        </a:spcBef>
                        <a:spcAft>
                          <a:spcPts val="0"/>
                        </a:spcAft>
                        <a:buClr>
                          <a:srgbClr val="000000"/>
                        </a:buClr>
                        <a:buSzPts val="1800"/>
                        <a:buFont typeface="Arial"/>
                        <a:buNone/>
                      </a:pPr>
                      <a:r>
                        <a:rPr b="1" lang="en">
                          <a:solidFill>
                            <a:schemeClr val="lt1"/>
                          </a:solidFill>
                          <a:latin typeface="Roboto"/>
                          <a:ea typeface="Roboto"/>
                          <a:cs typeface="Roboto"/>
                          <a:sym typeface="Roboto"/>
                        </a:rPr>
                        <a:t>Data storage capacity:</a:t>
                      </a:r>
                      <a:endParaRPr b="1" u="none" cap="none" strike="noStrike">
                        <a:solidFill>
                          <a:schemeClr val="lt1"/>
                        </a:solidFill>
                        <a:latin typeface="Roboto"/>
                        <a:ea typeface="Roboto"/>
                        <a:cs typeface="Roboto"/>
                        <a:sym typeface="Roboto"/>
                      </a:endParaRPr>
                    </a:p>
                  </a:txBody>
                  <a:tcPr marT="91425" marB="91425" marR="18287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By using an Amazon S3 bucket to store the data...</a:t>
                      </a:r>
                      <a:endParaRPr sz="1200">
                        <a:solidFill>
                          <a:schemeClr val="dk1"/>
                        </a:solidFill>
                        <a:latin typeface="Roboto Medium"/>
                        <a:ea typeface="Roboto Medium"/>
                        <a:cs typeface="Roboto Medium"/>
                        <a:sym typeface="Roboto Medium"/>
                      </a:endParaRPr>
                    </a:p>
                  </a:txBody>
                  <a:tcPr marT="91425" marB="91425" marR="182875"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B6F7F8"/>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We could have trained a model on multiple terabytes of data, or a lot more space than would otherwise have fit in our personal computer.</a:t>
                      </a:r>
                      <a:endParaRPr sz="1100">
                        <a:solidFill>
                          <a:schemeClr val="dk1"/>
                        </a:solidFill>
                        <a:latin typeface="Roboto"/>
                        <a:ea typeface="Roboto"/>
                        <a:cs typeface="Roboto"/>
                        <a:sym typeface="Roboto"/>
                      </a:endParaRPr>
                    </a:p>
                  </a:txBody>
                  <a:tcPr marT="91425" marB="91425" marR="182875"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639725">
                <a:tc>
                  <a:txBody>
                    <a:bodyPr/>
                    <a:lstStyle/>
                    <a:p>
                      <a:pPr indent="0" lvl="0" marL="0" marR="0" rtl="0" algn="r">
                        <a:lnSpc>
                          <a:spcPct val="100000"/>
                        </a:lnSpc>
                        <a:spcBef>
                          <a:spcPts val="0"/>
                        </a:spcBef>
                        <a:spcAft>
                          <a:spcPts val="0"/>
                        </a:spcAft>
                        <a:buClr>
                          <a:srgbClr val="000000"/>
                        </a:buClr>
                        <a:buSzPts val="1800"/>
                        <a:buFont typeface="Arial"/>
                        <a:buNone/>
                      </a:pPr>
                      <a:r>
                        <a:rPr b="1" lang="en">
                          <a:solidFill>
                            <a:schemeClr val="lt1"/>
                          </a:solidFill>
                          <a:latin typeface="Roboto"/>
                          <a:ea typeface="Roboto"/>
                          <a:cs typeface="Roboto"/>
                          <a:sym typeface="Roboto"/>
                        </a:rPr>
                        <a:t>Hardware/GPU:</a:t>
                      </a:r>
                      <a:endParaRPr b="1" u="none" cap="none" strike="noStrike">
                        <a:solidFill>
                          <a:schemeClr val="lt1"/>
                        </a:solidFill>
                        <a:latin typeface="Roboto"/>
                        <a:ea typeface="Roboto"/>
                        <a:cs typeface="Roboto"/>
                        <a:sym typeface="Roboto"/>
                      </a:endParaRPr>
                    </a:p>
                  </a:txBody>
                  <a:tcPr marT="91425" marB="91425" marR="18287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Clr>
                          <a:schemeClr val="dk1"/>
                        </a:buClr>
                        <a:buSzPts val="1400"/>
                        <a:buFont typeface="Arial"/>
                        <a:buNone/>
                      </a:pPr>
                      <a:r>
                        <a:rPr lang="en" sz="1200">
                          <a:solidFill>
                            <a:schemeClr val="dk1"/>
                          </a:solidFill>
                          <a:latin typeface="Roboto Medium"/>
                          <a:ea typeface="Roboto Medium"/>
                          <a:cs typeface="Roboto Medium"/>
                          <a:sym typeface="Roboto Medium"/>
                        </a:rPr>
                        <a:t>By using different Amazon SageMaker instances to train our model…</a:t>
                      </a:r>
                      <a:endParaRPr sz="1200">
                        <a:solidFill>
                          <a:schemeClr val="dk1"/>
                        </a:solidFill>
                        <a:latin typeface="Roboto Medium"/>
                        <a:ea typeface="Roboto Medium"/>
                        <a:cs typeface="Roboto Medium"/>
                        <a:sym typeface="Roboto Medium"/>
                      </a:endParaRPr>
                    </a:p>
                  </a:txBody>
                  <a:tcPr marT="91425" marB="91425" marR="182875"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B6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100">
                          <a:solidFill>
                            <a:schemeClr val="dk1"/>
                          </a:solidFill>
                          <a:latin typeface="Roboto"/>
                          <a:ea typeface="Roboto"/>
                          <a:cs typeface="Roboto"/>
                          <a:sym typeface="Roboto"/>
                        </a:rPr>
                        <a:t>We can access compute power, including GPU capabilities,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making powerful hardware available to us as required.</a:t>
                      </a:r>
                      <a:endParaRPr sz="1100" u="none" cap="none" strike="noStrike">
                        <a:solidFill>
                          <a:schemeClr val="dk1"/>
                        </a:solidFill>
                        <a:latin typeface="Roboto"/>
                        <a:ea typeface="Roboto"/>
                        <a:cs typeface="Roboto"/>
                        <a:sym typeface="Roboto"/>
                      </a:endParaRPr>
                    </a:p>
                  </a:txBody>
                  <a:tcPr marT="91425" marB="91425" marR="182875"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70125">
                <a:tc>
                  <a:txBody>
                    <a:bodyPr/>
                    <a:lstStyle/>
                    <a:p>
                      <a:pPr indent="0" lvl="0" marL="0" marR="0" rtl="0" algn="r">
                        <a:lnSpc>
                          <a:spcPct val="100000"/>
                        </a:lnSpc>
                        <a:spcBef>
                          <a:spcPts val="0"/>
                        </a:spcBef>
                        <a:spcAft>
                          <a:spcPts val="0"/>
                        </a:spcAft>
                        <a:buClr>
                          <a:srgbClr val="000000"/>
                        </a:buClr>
                        <a:buSzPts val="1800"/>
                        <a:buFont typeface="Arial"/>
                        <a:buNone/>
                      </a:pPr>
                      <a:r>
                        <a:rPr b="1" lang="en">
                          <a:solidFill>
                            <a:schemeClr val="lt1"/>
                          </a:solidFill>
                          <a:latin typeface="Roboto"/>
                          <a:ea typeface="Roboto"/>
                          <a:cs typeface="Roboto"/>
                          <a:sym typeface="Roboto"/>
                        </a:rPr>
                        <a:t>Cost:</a:t>
                      </a:r>
                      <a:endParaRPr b="1" u="none" cap="none" strike="noStrike">
                        <a:solidFill>
                          <a:schemeClr val="lt1"/>
                        </a:solidFill>
                        <a:latin typeface="Roboto"/>
                        <a:ea typeface="Roboto"/>
                        <a:cs typeface="Roboto"/>
                        <a:sym typeface="Roboto"/>
                      </a:endParaRPr>
                    </a:p>
                  </a:txBody>
                  <a:tcPr marT="91425" marB="91425" marR="18287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Clr>
                          <a:schemeClr val="dk1"/>
                        </a:buClr>
                        <a:buSzPts val="1400"/>
                        <a:buFont typeface="Arial"/>
                        <a:buNone/>
                      </a:pPr>
                      <a:r>
                        <a:rPr lang="en" sz="1200">
                          <a:solidFill>
                            <a:schemeClr val="dk1"/>
                          </a:solidFill>
                          <a:latin typeface="Roboto Medium"/>
                          <a:ea typeface="Roboto Medium"/>
                          <a:cs typeface="Roboto Medium"/>
                          <a:sym typeface="Roboto Medium"/>
                        </a:rPr>
                        <a:t>Using AWS resources…</a:t>
                      </a:r>
                      <a:endParaRPr sz="1200">
                        <a:solidFill>
                          <a:schemeClr val="dk1"/>
                        </a:solidFill>
                        <a:latin typeface="Roboto Medium"/>
                        <a:ea typeface="Roboto Medium"/>
                        <a:cs typeface="Roboto Medium"/>
                        <a:sym typeface="Roboto Medium"/>
                      </a:endParaRPr>
                    </a:p>
                  </a:txBody>
                  <a:tcPr marT="91425" marB="91425" marR="182875"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B6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100">
                          <a:solidFill>
                            <a:schemeClr val="dk1"/>
                          </a:solidFill>
                          <a:latin typeface="Roboto"/>
                          <a:ea typeface="Roboto"/>
                          <a:cs typeface="Roboto"/>
                          <a:sym typeface="Roboto"/>
                        </a:rPr>
                        <a:t>We only pay for what we use. We'll turn off everything before ending the class and not incur further charges.</a:t>
                      </a:r>
                      <a:endParaRPr sz="1100" u="none" cap="none" strike="noStrike">
                        <a:solidFill>
                          <a:schemeClr val="dk1"/>
                        </a:solidFill>
                        <a:latin typeface="Roboto"/>
                        <a:ea typeface="Roboto"/>
                        <a:cs typeface="Roboto"/>
                        <a:sym typeface="Roboto"/>
                      </a:endParaRPr>
                    </a:p>
                  </a:txBody>
                  <a:tcPr marT="91425" marB="91425" marR="182875"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654275">
                <a:tc>
                  <a:txBody>
                    <a:bodyPr/>
                    <a:lstStyle/>
                    <a:p>
                      <a:pPr indent="0" lvl="0" marL="0" marR="0" rtl="0" algn="r">
                        <a:lnSpc>
                          <a:spcPct val="100000"/>
                        </a:lnSpc>
                        <a:spcBef>
                          <a:spcPts val="0"/>
                        </a:spcBef>
                        <a:spcAft>
                          <a:spcPts val="0"/>
                        </a:spcAft>
                        <a:buClr>
                          <a:srgbClr val="000000"/>
                        </a:buClr>
                        <a:buSzPts val="1800"/>
                        <a:buFont typeface="Arial"/>
                        <a:buNone/>
                      </a:pPr>
                      <a:r>
                        <a:rPr b="1" lang="en">
                          <a:solidFill>
                            <a:schemeClr val="lt1"/>
                          </a:solidFill>
                          <a:latin typeface="Roboto"/>
                          <a:ea typeface="Roboto"/>
                          <a:cs typeface="Roboto"/>
                          <a:sym typeface="Roboto"/>
                        </a:rPr>
                        <a:t>Availability:</a:t>
                      </a:r>
                      <a:endParaRPr b="1" u="none" cap="none" strike="noStrike">
                        <a:solidFill>
                          <a:schemeClr val="lt1"/>
                        </a:solidFill>
                        <a:latin typeface="Roboto"/>
                        <a:ea typeface="Roboto"/>
                        <a:cs typeface="Roboto"/>
                        <a:sym typeface="Roboto"/>
                      </a:endParaRPr>
                    </a:p>
                  </a:txBody>
                  <a:tcPr marT="91425" marB="91425" marR="18287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Clr>
                          <a:schemeClr val="dk1"/>
                        </a:buClr>
                        <a:buSzPts val="1400"/>
                        <a:buFont typeface="Arial"/>
                        <a:buNone/>
                      </a:pPr>
                      <a:r>
                        <a:rPr lang="en" sz="1200">
                          <a:solidFill>
                            <a:schemeClr val="dk1"/>
                          </a:solidFill>
                          <a:latin typeface="Roboto Medium"/>
                          <a:ea typeface="Roboto Medium"/>
                          <a:cs typeface="Roboto Medium"/>
                          <a:sym typeface="Roboto Medium"/>
                        </a:rPr>
                        <a:t>By deploying our model to another Amazon SageMaker instance…</a:t>
                      </a:r>
                      <a:endParaRPr sz="1200">
                        <a:solidFill>
                          <a:schemeClr val="dk1"/>
                        </a:solidFill>
                        <a:latin typeface="Roboto Medium"/>
                        <a:ea typeface="Roboto Medium"/>
                        <a:cs typeface="Roboto Medium"/>
                        <a:sym typeface="Roboto Medium"/>
                      </a:endParaRPr>
                    </a:p>
                  </a:txBody>
                  <a:tcPr marT="91425" marB="91425" marR="182875"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B6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100">
                          <a:solidFill>
                            <a:schemeClr val="dk1"/>
                          </a:solidFill>
                          <a:latin typeface="Roboto"/>
                          <a:ea typeface="Roboto"/>
                          <a:cs typeface="Roboto"/>
                          <a:sym typeface="Roboto"/>
                        </a:rPr>
                        <a:t>We have made the prediction functionality available 24/7 through a secured endpoint to an application, or which can be consumed by others without having to make our computer available.</a:t>
                      </a:r>
                      <a:endParaRPr sz="1100" u="none" cap="none" strike="noStrike">
                        <a:solidFill>
                          <a:schemeClr val="dk1"/>
                        </a:solidFill>
                        <a:latin typeface="Roboto"/>
                        <a:ea typeface="Roboto"/>
                        <a:cs typeface="Roboto"/>
                        <a:sym typeface="Roboto"/>
                      </a:endParaRPr>
                    </a:p>
                  </a:txBody>
                  <a:tcPr marT="91425" marB="91425" marR="182875"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639725">
                <a:tc>
                  <a:txBody>
                    <a:bodyPr/>
                    <a:lstStyle/>
                    <a:p>
                      <a:pPr indent="0" lvl="0" marL="0" marR="0" rtl="0" algn="r">
                        <a:lnSpc>
                          <a:spcPct val="100000"/>
                        </a:lnSpc>
                        <a:spcBef>
                          <a:spcPts val="0"/>
                        </a:spcBef>
                        <a:spcAft>
                          <a:spcPts val="0"/>
                        </a:spcAft>
                        <a:buNone/>
                      </a:pPr>
                      <a:r>
                        <a:rPr b="1" lang="en">
                          <a:solidFill>
                            <a:schemeClr val="lt1"/>
                          </a:solidFill>
                          <a:latin typeface="Roboto"/>
                          <a:ea typeface="Roboto"/>
                          <a:cs typeface="Roboto"/>
                          <a:sym typeface="Roboto"/>
                        </a:rPr>
                        <a:t>RESTful API:</a:t>
                      </a:r>
                      <a:endParaRPr b="1">
                        <a:solidFill>
                          <a:schemeClr val="lt1"/>
                        </a:solidFill>
                        <a:latin typeface="Roboto"/>
                        <a:ea typeface="Roboto"/>
                        <a:cs typeface="Roboto"/>
                        <a:sym typeface="Roboto"/>
                      </a:endParaRPr>
                    </a:p>
                  </a:txBody>
                  <a:tcPr marT="91425" marB="91425" marR="18287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As we discussed in previous units…</a:t>
                      </a:r>
                      <a:endParaRPr sz="1200">
                        <a:solidFill>
                          <a:schemeClr val="dk1"/>
                        </a:solidFill>
                        <a:latin typeface="Roboto Medium"/>
                        <a:ea typeface="Roboto Medium"/>
                        <a:cs typeface="Roboto Medium"/>
                        <a:sym typeface="Roboto Medium"/>
                      </a:endParaRPr>
                    </a:p>
                  </a:txBody>
                  <a:tcPr marT="91425" marB="91425" marR="182875"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B6F7F8"/>
                    </a:solidFill>
                  </a:tcPr>
                </a:tc>
                <a:tc>
                  <a:txBody>
                    <a:bodyPr/>
                    <a:lstStyle/>
                    <a:p>
                      <a:pPr indent="0" lvl="0" marL="0" marR="0" rtl="0" algn="l">
                        <a:lnSpc>
                          <a:spcPct val="100000"/>
                        </a:lnSpc>
                        <a:spcBef>
                          <a:spcPts val="0"/>
                        </a:spcBef>
                        <a:spcAft>
                          <a:spcPts val="0"/>
                        </a:spcAft>
                        <a:buNone/>
                      </a:pPr>
                      <a:r>
                        <a:rPr lang="en" sz="1100">
                          <a:solidFill>
                            <a:schemeClr val="dk1"/>
                          </a:solidFill>
                          <a:latin typeface="Roboto"/>
                          <a:ea typeface="Roboto"/>
                          <a:cs typeface="Roboto"/>
                          <a:sym typeface="Roboto"/>
                        </a:rPr>
                        <a:t>APIs provide a standard mechanism to access data. Our ML API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can be consumed through apps and other channels in a simple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form while remaining secure and allowing other constraints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(e.g., authentication, authorization, rate limiting, etc.).</a:t>
                      </a:r>
                      <a:endParaRPr sz="1100">
                        <a:solidFill>
                          <a:schemeClr val="dk1"/>
                        </a:solidFill>
                        <a:latin typeface="Roboto"/>
                        <a:ea typeface="Roboto"/>
                        <a:cs typeface="Roboto"/>
                        <a:sym typeface="Roboto"/>
                      </a:endParaRPr>
                    </a:p>
                  </a:txBody>
                  <a:tcPr marT="91425" marB="91425" marR="182875"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4" name="Shape 4754"/>
        <p:cNvGrpSpPr/>
        <p:nvPr/>
      </p:nvGrpSpPr>
      <p:grpSpPr>
        <a:xfrm>
          <a:off x="0" y="0"/>
          <a:ext cx="0" cy="0"/>
          <a:chOff x="0" y="0"/>
          <a:chExt cx="0" cy="0"/>
        </a:xfrm>
      </p:grpSpPr>
      <p:sp>
        <p:nvSpPr>
          <p:cNvPr id="4755" name="Google Shape;4755;p367"/>
          <p:cNvSpPr/>
          <p:nvPr/>
        </p:nvSpPr>
        <p:spPr>
          <a:xfrm>
            <a:off x="151950" y="563125"/>
            <a:ext cx="8834100" cy="1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67"/>
          <p:cNvSpPr txBox="1"/>
          <p:nvPr>
            <p:ph type="title"/>
          </p:nvPr>
        </p:nvSpPr>
        <p:spPr>
          <a:xfrm>
            <a:off x="1912325" y="334213"/>
            <a:ext cx="6357000" cy="6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75F30"/>
                </a:solidFill>
                <a:latin typeface="Roboto"/>
                <a:ea typeface="Roboto"/>
                <a:cs typeface="Roboto"/>
                <a:sym typeface="Roboto"/>
              </a:rPr>
              <a:t>Cons</a:t>
            </a:r>
            <a:r>
              <a:rPr b="1" lang="en">
                <a:solidFill>
                  <a:srgbClr val="00DFE4"/>
                </a:solidFill>
                <a:latin typeface="Roboto"/>
                <a:ea typeface="Roboto"/>
                <a:cs typeface="Roboto"/>
                <a:sym typeface="Roboto"/>
              </a:rPr>
              <a:t> </a:t>
            </a:r>
            <a:r>
              <a:rPr lang="en"/>
              <a:t>of Deploying Machine Learning Models with Amazon SageMaker</a:t>
            </a:r>
            <a:endParaRPr/>
          </a:p>
        </p:txBody>
      </p:sp>
      <p:sp>
        <p:nvSpPr>
          <p:cNvPr id="4757" name="Google Shape;4757;p3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58" name="Google Shape;4758;p3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4759" name="Google Shape;4759;p367"/>
          <p:cNvGraphicFramePr/>
          <p:nvPr/>
        </p:nvGraphicFramePr>
        <p:xfrm>
          <a:off x="354150" y="1349425"/>
          <a:ext cx="3000000" cy="3000000"/>
        </p:xfrm>
        <a:graphic>
          <a:graphicData uri="http://schemas.openxmlformats.org/drawingml/2006/table">
            <a:tbl>
              <a:tblPr>
                <a:noFill/>
                <a:tableStyleId>{5C9DE143-6B3F-4FAF-8734-981C105EA84F}</a:tableStyleId>
              </a:tblPr>
              <a:tblGrid>
                <a:gridCol w="1613225"/>
                <a:gridCol w="6859425"/>
              </a:tblGrid>
              <a:tr h="543825">
                <a:tc>
                  <a:txBody>
                    <a:bodyPr/>
                    <a:lstStyle/>
                    <a:p>
                      <a:pPr indent="0" lvl="0" marL="0" marR="0" rtl="0" algn="r">
                        <a:lnSpc>
                          <a:spcPct val="100000"/>
                        </a:lnSpc>
                        <a:spcBef>
                          <a:spcPts val="0"/>
                        </a:spcBef>
                        <a:spcAft>
                          <a:spcPts val="0"/>
                        </a:spcAft>
                        <a:buClr>
                          <a:srgbClr val="000000"/>
                        </a:buClr>
                        <a:buSzPts val="1800"/>
                        <a:buFont typeface="Arial"/>
                        <a:buNone/>
                      </a:pPr>
                      <a:r>
                        <a:rPr b="1" lang="en" sz="1600">
                          <a:solidFill>
                            <a:schemeClr val="lt1"/>
                          </a:solidFill>
                          <a:latin typeface="Roboto"/>
                          <a:ea typeface="Roboto"/>
                          <a:cs typeface="Roboto"/>
                          <a:sym typeface="Roboto"/>
                        </a:rPr>
                        <a:t>Data privacy/</a:t>
                      </a:r>
                      <a:br>
                        <a:rPr b="1" lang="en" sz="1600">
                          <a:solidFill>
                            <a:schemeClr val="lt1"/>
                          </a:solidFill>
                          <a:latin typeface="Roboto"/>
                          <a:ea typeface="Roboto"/>
                          <a:cs typeface="Roboto"/>
                          <a:sym typeface="Roboto"/>
                        </a:rPr>
                      </a:br>
                      <a:r>
                        <a:rPr b="1" lang="en" sz="1600">
                          <a:solidFill>
                            <a:schemeClr val="lt1"/>
                          </a:solidFill>
                          <a:latin typeface="Roboto"/>
                          <a:ea typeface="Roboto"/>
                          <a:cs typeface="Roboto"/>
                          <a:sym typeface="Roboto"/>
                        </a:rPr>
                        <a:t>security</a:t>
                      </a:r>
                      <a:endParaRPr b="1" sz="1600" u="none" cap="none" strike="noStrike">
                        <a:solidFill>
                          <a:schemeClr val="lt1"/>
                        </a:solidFill>
                        <a:latin typeface="Roboto"/>
                        <a:ea typeface="Roboto"/>
                        <a:cs typeface="Roboto"/>
                        <a:sym typeface="Roboto"/>
                      </a:endParaRPr>
                    </a:p>
                  </a:txBody>
                  <a:tcPr marT="182875" marB="182875" marR="182875" marL="91425">
                    <a:lnL cap="flat" cmpd="sng" w="9525">
                      <a:solidFill>
                        <a:srgbClr val="952604"/>
                      </a:solidFill>
                      <a:prstDash val="solid"/>
                      <a:round/>
                      <a:headEnd len="sm" w="sm" type="none"/>
                      <a:tailEnd len="sm" w="sm" type="none"/>
                    </a:lnL>
                    <a:lnR cap="flat" cmpd="sng" w="9525">
                      <a:solidFill>
                        <a:srgbClr val="952604"/>
                      </a:solidFill>
                      <a:prstDash val="solid"/>
                      <a:round/>
                      <a:headEnd len="sm" w="sm" type="none"/>
                      <a:tailEnd len="sm" w="sm" type="none"/>
                    </a:lnR>
                    <a:lnT cap="flat" cmpd="sng" w="9525">
                      <a:solidFill>
                        <a:srgbClr val="952604"/>
                      </a:solidFill>
                      <a:prstDash val="solid"/>
                      <a:round/>
                      <a:headEnd len="sm" w="sm" type="none"/>
                      <a:tailEnd len="sm" w="sm" type="none"/>
                    </a:lnT>
                    <a:lnB cap="flat" cmpd="sng" w="9525">
                      <a:solidFill>
                        <a:srgbClr val="952604"/>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By uploading data to a third party, you are trusting your data to them.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Certain kinds of data are subject to compliance and regulatory constraints.</a:t>
                      </a:r>
                      <a:endParaRPr>
                        <a:solidFill>
                          <a:schemeClr val="dk1"/>
                        </a:solidFill>
                        <a:latin typeface="Roboto"/>
                        <a:ea typeface="Roboto"/>
                        <a:cs typeface="Roboto"/>
                        <a:sym typeface="Roboto"/>
                      </a:endParaRPr>
                    </a:p>
                  </a:txBody>
                  <a:tcPr marT="182875" marB="182875" marR="182875" marL="182875">
                    <a:lnL cap="flat" cmpd="sng" w="9525">
                      <a:solidFill>
                        <a:srgbClr val="952604"/>
                      </a:solidFill>
                      <a:prstDash val="solid"/>
                      <a:round/>
                      <a:headEnd len="sm" w="sm" type="none"/>
                      <a:tailEnd len="sm" w="sm" type="none"/>
                    </a:lnL>
                    <a:lnR cap="flat" cmpd="sng" w="9525">
                      <a:solidFill>
                        <a:srgbClr val="952604"/>
                      </a:solidFill>
                      <a:prstDash val="solid"/>
                      <a:round/>
                      <a:headEnd len="sm" w="sm" type="none"/>
                      <a:tailEnd len="sm" w="sm" type="none"/>
                    </a:lnR>
                    <a:lnT cap="flat" cmpd="sng" w="9525">
                      <a:solidFill>
                        <a:srgbClr val="952604"/>
                      </a:solidFill>
                      <a:prstDash val="solid"/>
                      <a:round/>
                      <a:headEnd len="sm" w="sm" type="none"/>
                      <a:tailEnd len="sm" w="sm" type="none"/>
                    </a:lnT>
                    <a:lnB cap="flat" cmpd="sng" w="9525">
                      <a:solidFill>
                        <a:srgbClr val="952604"/>
                      </a:solidFill>
                      <a:prstDash val="solid"/>
                      <a:round/>
                      <a:headEnd len="sm" w="sm" type="none"/>
                      <a:tailEnd len="sm" w="sm" type="none"/>
                    </a:lnB>
                  </a:tcPr>
                </a:tc>
              </a:tr>
              <a:tr h="639725">
                <a:tc>
                  <a:txBody>
                    <a:bodyPr/>
                    <a:lstStyle/>
                    <a:p>
                      <a:pPr indent="0" lvl="0" marL="0" marR="0" rtl="0" algn="r">
                        <a:lnSpc>
                          <a:spcPct val="100000"/>
                        </a:lnSpc>
                        <a:spcBef>
                          <a:spcPts val="0"/>
                        </a:spcBef>
                        <a:spcAft>
                          <a:spcPts val="0"/>
                        </a:spcAft>
                        <a:buClr>
                          <a:srgbClr val="000000"/>
                        </a:buClr>
                        <a:buSzPts val="1800"/>
                        <a:buFont typeface="Arial"/>
                        <a:buNone/>
                      </a:pPr>
                      <a:r>
                        <a:rPr b="1" lang="en" sz="1600">
                          <a:solidFill>
                            <a:schemeClr val="lt1"/>
                          </a:solidFill>
                          <a:latin typeface="Roboto"/>
                          <a:ea typeface="Roboto"/>
                          <a:cs typeface="Roboto"/>
                          <a:sym typeface="Roboto"/>
                        </a:rPr>
                        <a:t>Visibility:</a:t>
                      </a:r>
                      <a:endParaRPr b="1" sz="1600" u="none" cap="none" strike="noStrike">
                        <a:solidFill>
                          <a:schemeClr val="lt1"/>
                        </a:solidFill>
                        <a:latin typeface="Roboto"/>
                        <a:ea typeface="Roboto"/>
                        <a:cs typeface="Roboto"/>
                        <a:sym typeface="Roboto"/>
                      </a:endParaRPr>
                    </a:p>
                  </a:txBody>
                  <a:tcPr marT="182875" marB="182875" marR="182875" marL="91425">
                    <a:lnL cap="flat" cmpd="sng" w="9525">
                      <a:solidFill>
                        <a:srgbClr val="952604"/>
                      </a:solidFill>
                      <a:prstDash val="solid"/>
                      <a:round/>
                      <a:headEnd len="sm" w="sm" type="none"/>
                      <a:tailEnd len="sm" w="sm" type="none"/>
                    </a:lnL>
                    <a:lnR cap="flat" cmpd="sng" w="9525">
                      <a:solidFill>
                        <a:srgbClr val="952604"/>
                      </a:solidFill>
                      <a:prstDash val="solid"/>
                      <a:round/>
                      <a:headEnd len="sm" w="sm" type="none"/>
                      <a:tailEnd len="sm" w="sm" type="none"/>
                    </a:lnR>
                    <a:lnT cap="flat" cmpd="sng" w="9525">
                      <a:solidFill>
                        <a:srgbClr val="952604"/>
                      </a:solidFill>
                      <a:prstDash val="solid"/>
                      <a:round/>
                      <a:headEnd len="sm" w="sm" type="none"/>
                      <a:tailEnd len="sm" w="sm" type="none"/>
                    </a:lnT>
                    <a:lnB cap="flat" cmpd="sng" w="9525">
                      <a:solidFill>
                        <a:srgbClr val="952604"/>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Roboto"/>
                          <a:ea typeface="Roboto"/>
                          <a:cs typeface="Roboto"/>
                          <a:sym typeface="Roboto"/>
                        </a:rPr>
                        <a:t>You won’t have oversight on AWS internal handling of your data and infrastructure.</a:t>
                      </a:r>
                      <a:endParaRPr u="none" cap="none" strike="noStrike">
                        <a:solidFill>
                          <a:schemeClr val="dk1"/>
                        </a:solidFill>
                        <a:latin typeface="Roboto"/>
                        <a:ea typeface="Roboto"/>
                        <a:cs typeface="Roboto"/>
                        <a:sym typeface="Roboto"/>
                      </a:endParaRPr>
                    </a:p>
                  </a:txBody>
                  <a:tcPr marT="182875" marB="182875" marR="182875" marL="182875">
                    <a:lnL cap="flat" cmpd="sng" w="9525">
                      <a:solidFill>
                        <a:srgbClr val="952604"/>
                      </a:solidFill>
                      <a:prstDash val="solid"/>
                      <a:round/>
                      <a:headEnd len="sm" w="sm" type="none"/>
                      <a:tailEnd len="sm" w="sm" type="none"/>
                    </a:lnL>
                    <a:lnR cap="flat" cmpd="sng" w="9525">
                      <a:solidFill>
                        <a:srgbClr val="952604"/>
                      </a:solidFill>
                      <a:prstDash val="solid"/>
                      <a:round/>
                      <a:headEnd len="sm" w="sm" type="none"/>
                      <a:tailEnd len="sm" w="sm" type="none"/>
                    </a:lnR>
                    <a:lnT cap="flat" cmpd="sng" w="9525">
                      <a:solidFill>
                        <a:srgbClr val="952604"/>
                      </a:solidFill>
                      <a:prstDash val="solid"/>
                      <a:round/>
                      <a:headEnd len="sm" w="sm" type="none"/>
                      <a:tailEnd len="sm" w="sm" type="none"/>
                    </a:lnT>
                    <a:lnB cap="flat" cmpd="sng" w="9525">
                      <a:solidFill>
                        <a:srgbClr val="952604"/>
                      </a:solidFill>
                      <a:prstDash val="solid"/>
                      <a:round/>
                      <a:headEnd len="sm" w="sm" type="none"/>
                      <a:tailEnd len="sm" w="sm" type="none"/>
                    </a:lnB>
                    <a:solidFill>
                      <a:srgbClr val="FFE6DE"/>
                    </a:solidFill>
                  </a:tcPr>
                </a:tc>
              </a:tr>
              <a:tr h="470125">
                <a:tc>
                  <a:txBody>
                    <a:bodyPr/>
                    <a:lstStyle/>
                    <a:p>
                      <a:pPr indent="0" lvl="0" marL="0" marR="0" rtl="0" algn="r">
                        <a:lnSpc>
                          <a:spcPct val="100000"/>
                        </a:lnSpc>
                        <a:spcBef>
                          <a:spcPts val="0"/>
                        </a:spcBef>
                        <a:spcAft>
                          <a:spcPts val="0"/>
                        </a:spcAft>
                        <a:buClr>
                          <a:srgbClr val="000000"/>
                        </a:buClr>
                        <a:buSzPts val="1800"/>
                        <a:buFont typeface="Arial"/>
                        <a:buNone/>
                      </a:pPr>
                      <a:r>
                        <a:rPr b="1" lang="en" sz="1600">
                          <a:solidFill>
                            <a:schemeClr val="lt1"/>
                          </a:solidFill>
                          <a:latin typeface="Roboto"/>
                          <a:ea typeface="Roboto"/>
                          <a:cs typeface="Roboto"/>
                          <a:sym typeface="Roboto"/>
                        </a:rPr>
                        <a:t>Availability:</a:t>
                      </a:r>
                      <a:endParaRPr b="1" sz="1600" u="none" cap="none" strike="noStrike">
                        <a:solidFill>
                          <a:schemeClr val="lt1"/>
                        </a:solidFill>
                        <a:latin typeface="Roboto"/>
                        <a:ea typeface="Roboto"/>
                        <a:cs typeface="Roboto"/>
                        <a:sym typeface="Roboto"/>
                      </a:endParaRPr>
                    </a:p>
                  </a:txBody>
                  <a:tcPr marT="182875" marB="182875" marR="182875" marL="91425">
                    <a:lnL cap="flat" cmpd="sng" w="9525">
                      <a:solidFill>
                        <a:srgbClr val="952604"/>
                      </a:solidFill>
                      <a:prstDash val="solid"/>
                      <a:round/>
                      <a:headEnd len="sm" w="sm" type="none"/>
                      <a:tailEnd len="sm" w="sm" type="none"/>
                    </a:lnL>
                    <a:lnR cap="flat" cmpd="sng" w="9525">
                      <a:solidFill>
                        <a:srgbClr val="952604"/>
                      </a:solidFill>
                      <a:prstDash val="solid"/>
                      <a:round/>
                      <a:headEnd len="sm" w="sm" type="none"/>
                      <a:tailEnd len="sm" w="sm" type="none"/>
                    </a:lnR>
                    <a:lnT cap="flat" cmpd="sng" w="9525">
                      <a:solidFill>
                        <a:srgbClr val="952604"/>
                      </a:solidFill>
                      <a:prstDash val="solid"/>
                      <a:round/>
                      <a:headEnd len="sm" w="sm" type="none"/>
                      <a:tailEnd len="sm" w="sm" type="none"/>
                    </a:lnT>
                    <a:lnB cap="flat" cmpd="sng" w="9525">
                      <a:solidFill>
                        <a:srgbClr val="952604"/>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Roboto"/>
                          <a:ea typeface="Roboto"/>
                          <a:cs typeface="Roboto"/>
                          <a:sym typeface="Roboto"/>
                        </a:rPr>
                        <a:t>Although there are SLAs in place, AWS (and any other cloud providers) can and have suffered outages at times, causing data unavailability.</a:t>
                      </a:r>
                      <a:endParaRPr u="none" cap="none" strike="noStrike">
                        <a:solidFill>
                          <a:schemeClr val="dk1"/>
                        </a:solidFill>
                        <a:latin typeface="Roboto"/>
                        <a:ea typeface="Roboto"/>
                        <a:cs typeface="Roboto"/>
                        <a:sym typeface="Roboto"/>
                      </a:endParaRPr>
                    </a:p>
                  </a:txBody>
                  <a:tcPr marT="182875" marB="182875" marR="182875" marL="182875">
                    <a:lnL cap="flat" cmpd="sng" w="9525">
                      <a:solidFill>
                        <a:srgbClr val="952604"/>
                      </a:solidFill>
                      <a:prstDash val="solid"/>
                      <a:round/>
                      <a:headEnd len="sm" w="sm" type="none"/>
                      <a:tailEnd len="sm" w="sm" type="none"/>
                    </a:lnL>
                    <a:lnR cap="flat" cmpd="sng" w="9525">
                      <a:solidFill>
                        <a:srgbClr val="952604"/>
                      </a:solidFill>
                      <a:prstDash val="solid"/>
                      <a:round/>
                      <a:headEnd len="sm" w="sm" type="none"/>
                      <a:tailEnd len="sm" w="sm" type="none"/>
                    </a:lnR>
                    <a:lnT cap="flat" cmpd="sng" w="9525">
                      <a:solidFill>
                        <a:srgbClr val="952604"/>
                      </a:solidFill>
                      <a:prstDash val="solid"/>
                      <a:round/>
                      <a:headEnd len="sm" w="sm" type="none"/>
                      <a:tailEnd len="sm" w="sm" type="none"/>
                    </a:lnT>
                    <a:lnB cap="flat" cmpd="sng" w="9525">
                      <a:solidFill>
                        <a:srgbClr val="952604"/>
                      </a:solidFill>
                      <a:prstDash val="solid"/>
                      <a:round/>
                      <a:headEnd len="sm" w="sm" type="none"/>
                      <a:tailEnd len="sm" w="sm" type="none"/>
                    </a:lnB>
                  </a:tcPr>
                </a:tc>
              </a:tr>
            </a:tbl>
          </a:graphicData>
        </a:graphic>
      </p:graphicFrame>
      <p:pic>
        <p:nvPicPr>
          <p:cNvPr id="4760" name="Google Shape;4760;p367"/>
          <p:cNvPicPr preferRelativeResize="0"/>
          <p:nvPr/>
        </p:nvPicPr>
        <p:blipFill rotWithShape="1">
          <a:blip r:embed="rId3">
            <a:alphaModFix/>
          </a:blip>
          <a:srcRect b="0" l="0" r="0" t="0"/>
          <a:stretch/>
        </p:blipFill>
        <p:spPr>
          <a:xfrm>
            <a:off x="524825" y="145900"/>
            <a:ext cx="1188927" cy="1188927"/>
          </a:xfrm>
          <a:prstGeom prst="rect">
            <a:avLst/>
          </a:prstGeom>
          <a:noFill/>
          <a:ln>
            <a:noFill/>
          </a:ln>
          <a:effectLst>
            <a:outerShdw blurRad="57150" rotWithShape="0" algn="bl" dir="5400000" dist="19050">
              <a:srgbClr val="A9B7C0">
                <a:alpha val="63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4" name="Shape 4764"/>
        <p:cNvGrpSpPr/>
        <p:nvPr/>
      </p:nvGrpSpPr>
      <p:grpSpPr>
        <a:xfrm>
          <a:off x="0" y="0"/>
          <a:ext cx="0" cy="0"/>
          <a:chOff x="0" y="0"/>
          <a:chExt cx="0" cy="0"/>
        </a:xfrm>
      </p:grpSpPr>
      <p:sp>
        <p:nvSpPr>
          <p:cNvPr id="4765" name="Google Shape;4765;p3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66" name="Google Shape;4766;p3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0" name="Shape 4770"/>
        <p:cNvGrpSpPr/>
        <p:nvPr/>
      </p:nvGrpSpPr>
      <p:grpSpPr>
        <a:xfrm>
          <a:off x="0" y="0"/>
          <a:ext cx="0" cy="0"/>
          <a:chOff x="0" y="0"/>
          <a:chExt cx="0" cy="0"/>
        </a:xfrm>
      </p:grpSpPr>
      <p:sp>
        <p:nvSpPr>
          <p:cNvPr id="4771" name="Google Shape;4771;p3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72" name="Google Shape;4772;p3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73" name="Google Shape;4773;p36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SageMaker Clean-Up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7" name="Shape 4777"/>
        <p:cNvGrpSpPr/>
        <p:nvPr/>
      </p:nvGrpSpPr>
      <p:grpSpPr>
        <a:xfrm>
          <a:off x="0" y="0"/>
          <a:ext cx="0" cy="0"/>
          <a:chOff x="0" y="0"/>
          <a:chExt cx="0" cy="0"/>
        </a:xfrm>
      </p:grpSpPr>
      <p:sp>
        <p:nvSpPr>
          <p:cNvPr id="4778" name="Google Shape;4778;p3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79" name="Google Shape;4779;p3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80" name="Google Shape;4780;p370"/>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Delete Notebook Instance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4" name="Shape 4784"/>
        <p:cNvGrpSpPr/>
        <p:nvPr/>
      </p:nvGrpSpPr>
      <p:grpSpPr>
        <a:xfrm>
          <a:off x="0" y="0"/>
          <a:ext cx="0" cy="0"/>
          <a:chOff x="0" y="0"/>
          <a:chExt cx="0" cy="0"/>
        </a:xfrm>
      </p:grpSpPr>
      <p:sp>
        <p:nvSpPr>
          <p:cNvPr id="4785" name="Google Shape;4785;p3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86" name="Google Shape;4786;p3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0" name="Shape 4790"/>
        <p:cNvGrpSpPr/>
        <p:nvPr/>
      </p:nvGrpSpPr>
      <p:grpSpPr>
        <a:xfrm>
          <a:off x="0" y="0"/>
          <a:ext cx="0" cy="0"/>
          <a:chOff x="0" y="0"/>
          <a:chExt cx="0" cy="0"/>
        </a:xfrm>
      </p:grpSpPr>
      <p:sp>
        <p:nvSpPr>
          <p:cNvPr id="4791" name="Google Shape;4791;p3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92" name="Google Shape;4792;p3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93" name="Google Shape;4793;p372"/>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10 Minutes</a:t>
            </a:r>
            <a:endParaRPr/>
          </a:p>
        </p:txBody>
      </p:sp>
      <p:sp>
        <p:nvSpPr>
          <p:cNvPr id="4794" name="Google Shape;4794;p372"/>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Delete AWS Resources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8" name="Shape 4798"/>
        <p:cNvGrpSpPr/>
        <p:nvPr/>
      </p:nvGrpSpPr>
      <p:grpSpPr>
        <a:xfrm>
          <a:off x="0" y="0"/>
          <a:ext cx="0" cy="0"/>
          <a:chOff x="0" y="0"/>
          <a:chExt cx="0" cy="0"/>
        </a:xfrm>
      </p:grpSpPr>
      <p:sp>
        <p:nvSpPr>
          <p:cNvPr id="4799" name="Google Shape;4799;p37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Delete AWS Resources</a:t>
            </a:r>
            <a:endParaRPr/>
          </a:p>
        </p:txBody>
      </p:sp>
      <p:sp>
        <p:nvSpPr>
          <p:cNvPr id="4800" name="Google Shape;4800;p3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01" name="Google Shape;4801;p3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Policies for the AWS free tier and trials continually change. </a:t>
            </a:r>
            <a:endParaRPr b="1" sz="1500"/>
          </a:p>
        </p:txBody>
      </p:sp>
      <p:pic>
        <p:nvPicPr>
          <p:cNvPr id="4802" name="Google Shape;4802;p373"/>
          <p:cNvPicPr preferRelativeResize="0"/>
          <p:nvPr/>
        </p:nvPicPr>
        <p:blipFill>
          <a:blip r:embed="rId3">
            <a:alphaModFix/>
          </a:blip>
          <a:stretch>
            <a:fillRect/>
          </a:stretch>
        </p:blipFill>
        <p:spPr>
          <a:xfrm>
            <a:off x="484838" y="1987112"/>
            <a:ext cx="8174335" cy="3037262"/>
          </a:xfrm>
          <a:prstGeom prst="rect">
            <a:avLst/>
          </a:prstGeom>
          <a:noFill/>
          <a:ln cap="flat" cmpd="sng" w="9525">
            <a:solidFill>
              <a:schemeClr val="accent3"/>
            </a:solidFill>
            <a:prstDash val="solid"/>
            <a:round/>
            <a:headEnd len="sm" w="sm" type="none"/>
            <a:tailEnd len="sm" w="sm" type="none"/>
          </a:ln>
        </p:spPr>
      </p:pic>
      <p:sp>
        <p:nvSpPr>
          <p:cNvPr id="4803" name="Google Shape;4803;p3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04" name="Google Shape;4804;p373"/>
          <p:cNvSpPr txBox="1"/>
          <p:nvPr>
            <p:ph idx="3" type="body"/>
          </p:nvPr>
        </p:nvSpPr>
        <p:spPr>
          <a:xfrm>
            <a:off x="175" y="1075338"/>
            <a:ext cx="9144000" cy="877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800">
                <a:solidFill>
                  <a:schemeClr val="dk1"/>
                </a:solidFill>
              </a:rPr>
              <a:t>You must remove any unnecessary resources created on AWS to avoid additional charges, especially Amazon SageMaker instances because AWS bills you for hosting the instances (even if they are stopped).</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8" name="Shape 4808"/>
        <p:cNvGrpSpPr/>
        <p:nvPr/>
      </p:nvGrpSpPr>
      <p:grpSpPr>
        <a:xfrm>
          <a:off x="0" y="0"/>
          <a:ext cx="0" cy="0"/>
          <a:chOff x="0" y="0"/>
          <a:chExt cx="0" cy="0"/>
        </a:xfrm>
      </p:grpSpPr>
      <p:sp>
        <p:nvSpPr>
          <p:cNvPr id="4809" name="Google Shape;4809;p37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Delete AWS Resources</a:t>
            </a:r>
            <a:endParaRPr/>
          </a:p>
        </p:txBody>
      </p:sp>
      <p:sp>
        <p:nvSpPr>
          <p:cNvPr id="4810" name="Google Shape;4810;p3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11" name="Google Shape;4811;p3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Follow these </a:t>
            </a:r>
            <a:r>
              <a:rPr lang="en" u="sng">
                <a:solidFill>
                  <a:schemeClr val="hlink"/>
                </a:solidFill>
                <a:hlinkClick r:id="rId3"/>
              </a:rPr>
              <a:t>clean-up steps</a:t>
            </a:r>
            <a:r>
              <a:rPr lang="en"/>
              <a:t> on AWS to delete AWS resources. Be sure to remove ALL of the following:</a:t>
            </a:r>
            <a:endParaRPr sz="1500"/>
          </a:p>
        </p:txBody>
      </p:sp>
      <p:sp>
        <p:nvSpPr>
          <p:cNvPr id="4812" name="Google Shape;4812;p3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13" name="Google Shape;4813;p374"/>
          <p:cNvSpPr/>
          <p:nvPr/>
        </p:nvSpPr>
        <p:spPr>
          <a:xfrm>
            <a:off x="453220" y="1500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814" name="Google Shape;4814;p374"/>
          <p:cNvSpPr/>
          <p:nvPr/>
        </p:nvSpPr>
        <p:spPr>
          <a:xfrm flipH="1" rot="10800000">
            <a:off x="453220" y="1778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815" name="Google Shape;4815;p374"/>
          <p:cNvSpPr/>
          <p:nvPr/>
        </p:nvSpPr>
        <p:spPr>
          <a:xfrm>
            <a:off x="453233" y="2352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816" name="Google Shape;4816;p374"/>
          <p:cNvSpPr/>
          <p:nvPr/>
        </p:nvSpPr>
        <p:spPr>
          <a:xfrm flipH="1" rot="10800000">
            <a:off x="453233" y="2631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817" name="Google Shape;4817;p374"/>
          <p:cNvSpPr/>
          <p:nvPr/>
        </p:nvSpPr>
        <p:spPr>
          <a:xfrm>
            <a:off x="1352550" y="14550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74"/>
          <p:cNvSpPr/>
          <p:nvPr/>
        </p:nvSpPr>
        <p:spPr>
          <a:xfrm>
            <a:off x="1352550" y="23073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74"/>
          <p:cNvSpPr/>
          <p:nvPr/>
        </p:nvSpPr>
        <p:spPr>
          <a:xfrm>
            <a:off x="1352550" y="31500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74"/>
          <p:cNvSpPr/>
          <p:nvPr/>
        </p:nvSpPr>
        <p:spPr>
          <a:xfrm>
            <a:off x="1352550" y="39951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374"/>
          <p:cNvSpPr/>
          <p:nvPr/>
        </p:nvSpPr>
        <p:spPr>
          <a:xfrm>
            <a:off x="453233" y="32047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822" name="Google Shape;4822;p374"/>
          <p:cNvSpPr/>
          <p:nvPr/>
        </p:nvSpPr>
        <p:spPr>
          <a:xfrm flipH="1" rot="10800000">
            <a:off x="453233" y="34833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823" name="Google Shape;4823;p374"/>
          <p:cNvSpPr/>
          <p:nvPr/>
        </p:nvSpPr>
        <p:spPr>
          <a:xfrm>
            <a:off x="453233" y="40284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824" name="Google Shape;4824;p374"/>
          <p:cNvSpPr/>
          <p:nvPr/>
        </p:nvSpPr>
        <p:spPr>
          <a:xfrm flipH="1" rot="10800000">
            <a:off x="453233" y="43069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825" name="Google Shape;4825;p374"/>
          <p:cNvSpPr txBox="1"/>
          <p:nvPr>
            <p:ph idx="1" type="subTitle"/>
          </p:nvPr>
        </p:nvSpPr>
        <p:spPr>
          <a:xfrm>
            <a:off x="0" y="1476575"/>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rPr lang="en" sz="1800">
                <a:solidFill>
                  <a:srgbClr val="043461"/>
                </a:solidFill>
              </a:rPr>
              <a:t>Endpoint</a:t>
            </a:r>
            <a:endParaRPr/>
          </a:p>
        </p:txBody>
      </p:sp>
      <p:sp>
        <p:nvSpPr>
          <p:cNvPr id="4826" name="Google Shape;4826;p374"/>
          <p:cNvSpPr txBox="1"/>
          <p:nvPr>
            <p:ph idx="2" type="subTitle"/>
          </p:nvPr>
        </p:nvSpPr>
        <p:spPr>
          <a:xfrm>
            <a:off x="0" y="2309738"/>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rgbClr val="043461"/>
                </a:solidFill>
              </a:rPr>
              <a:t>Endpoint configuration</a:t>
            </a:r>
            <a:endParaRPr/>
          </a:p>
        </p:txBody>
      </p:sp>
      <p:sp>
        <p:nvSpPr>
          <p:cNvPr id="4827" name="Google Shape;4827;p374"/>
          <p:cNvSpPr txBox="1"/>
          <p:nvPr>
            <p:ph idx="3" type="subTitle"/>
          </p:nvPr>
        </p:nvSpPr>
        <p:spPr>
          <a:xfrm>
            <a:off x="0" y="31524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rPr lang="en" sz="1800">
                <a:solidFill>
                  <a:srgbClr val="043461"/>
                </a:solidFill>
              </a:rPr>
              <a:t>Model</a:t>
            </a:r>
            <a:endParaRPr/>
          </a:p>
        </p:txBody>
      </p:sp>
      <p:sp>
        <p:nvSpPr>
          <p:cNvPr id="4828" name="Google Shape;4828;p374"/>
          <p:cNvSpPr txBox="1"/>
          <p:nvPr>
            <p:ph idx="4" type="subTitle"/>
          </p:nvPr>
        </p:nvSpPr>
        <p:spPr>
          <a:xfrm>
            <a:off x="0" y="3992763"/>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rgbClr val="043461"/>
                </a:solidFill>
              </a:rPr>
              <a:t>Notebook instance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2" name="Shape 4832"/>
        <p:cNvGrpSpPr/>
        <p:nvPr/>
      </p:nvGrpSpPr>
      <p:grpSpPr>
        <a:xfrm>
          <a:off x="0" y="0"/>
          <a:ext cx="0" cy="0"/>
          <a:chOff x="0" y="0"/>
          <a:chExt cx="0" cy="0"/>
        </a:xfrm>
      </p:grpSpPr>
      <p:sp>
        <p:nvSpPr>
          <p:cNvPr id="4833" name="Google Shape;4833;p37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Delete AWS Resources</a:t>
            </a:r>
            <a:endParaRPr/>
          </a:p>
        </p:txBody>
      </p:sp>
      <p:sp>
        <p:nvSpPr>
          <p:cNvPr id="4834" name="Google Shape;4834;p375"/>
          <p:cNvSpPr txBox="1"/>
          <p:nvPr>
            <p:ph idx="1" type="subTitle"/>
          </p:nvPr>
        </p:nvSpPr>
        <p:spPr>
          <a:xfrm>
            <a:off x="0" y="669050"/>
            <a:ext cx="4098600" cy="271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highlight>
                  <a:srgbClr val="FFFF00"/>
                </a:highlight>
              </a:rPr>
              <a:t>Remember:</a:t>
            </a:r>
            <a:r>
              <a:rPr lang="en">
                <a:highlight>
                  <a:srgbClr val="FFFF00"/>
                </a:highlight>
              </a:rPr>
              <a:t> </a:t>
            </a:r>
            <a:endParaRPr>
              <a:highlight>
                <a:srgbClr val="FFFF00"/>
              </a:highlight>
            </a:endParaRPr>
          </a:p>
          <a:p>
            <a:pPr indent="0" lvl="0" marL="0" rtl="0" algn="l">
              <a:spcBef>
                <a:spcPts val="0"/>
              </a:spcBef>
              <a:spcAft>
                <a:spcPts val="0"/>
              </a:spcAft>
              <a:buClr>
                <a:schemeClr val="dk1"/>
              </a:buClr>
              <a:buSzPts val="1100"/>
              <a:buFont typeface="Arial"/>
              <a:buNone/>
            </a:pPr>
            <a:r>
              <a:rPr lang="en"/>
              <a:t>you can save a local copy of the Jupyter notebooks by right-clicking on the notebook name and selecting the Download option.</a:t>
            </a:r>
            <a:endParaRPr/>
          </a:p>
          <a:p>
            <a:pPr indent="0" lvl="0" marL="0" rtl="0" algn="l">
              <a:spcBef>
                <a:spcPts val="0"/>
              </a:spcBef>
              <a:spcAft>
                <a:spcPts val="0"/>
              </a:spcAft>
              <a:buNone/>
            </a:pPr>
            <a:r>
              <a:t/>
            </a:r>
            <a:endParaRPr/>
          </a:p>
        </p:txBody>
      </p:sp>
      <p:sp>
        <p:nvSpPr>
          <p:cNvPr id="4835" name="Google Shape;4835;p3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36" name="Google Shape;4836;p3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837" name="Google Shape;4837;p375"/>
          <p:cNvPicPr preferRelativeResize="0"/>
          <p:nvPr/>
        </p:nvPicPr>
        <p:blipFill>
          <a:blip r:embed="rId3">
            <a:alphaModFix/>
          </a:blip>
          <a:stretch>
            <a:fillRect/>
          </a:stretch>
        </p:blipFill>
        <p:spPr>
          <a:xfrm>
            <a:off x="4164150" y="208075"/>
            <a:ext cx="4705525" cy="4570601"/>
          </a:xfrm>
          <a:prstGeom prst="rect">
            <a:avLst/>
          </a:prstGeom>
          <a:no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pic>
      <p:sp>
        <p:nvSpPr>
          <p:cNvPr id="4838" name="Google Shape;4838;p375"/>
          <p:cNvSpPr/>
          <p:nvPr/>
        </p:nvSpPr>
        <p:spPr>
          <a:xfrm>
            <a:off x="6250950" y="2982325"/>
            <a:ext cx="2480700" cy="196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75"/>
          <p:cNvSpPr/>
          <p:nvPr/>
        </p:nvSpPr>
        <p:spPr>
          <a:xfrm flipH="1" rot="10800000">
            <a:off x="5491475" y="2923075"/>
            <a:ext cx="770700" cy="314700"/>
          </a:xfrm>
          <a:prstGeom prst="homePlate">
            <a:avLst>
              <a:gd fmla="val 44822"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0" name="Shape 4460"/>
        <p:cNvGrpSpPr/>
        <p:nvPr/>
      </p:nvGrpSpPr>
      <p:grpSpPr>
        <a:xfrm>
          <a:off x="0" y="0"/>
          <a:ext cx="0" cy="0"/>
          <a:chOff x="0" y="0"/>
          <a:chExt cx="0" cy="0"/>
        </a:xfrm>
      </p:grpSpPr>
      <p:sp>
        <p:nvSpPr>
          <p:cNvPr id="4461" name="Google Shape;4461;p331"/>
          <p:cNvSpPr txBox="1"/>
          <p:nvPr>
            <p:ph type="title"/>
          </p:nvPr>
        </p:nvSpPr>
        <p:spPr>
          <a:xfrm>
            <a:off x="-200" y="275025"/>
            <a:ext cx="8453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Which steps of the analytics paradigm could benefit from machine learning?</a:t>
            </a:r>
            <a:endParaRPr/>
          </a:p>
        </p:txBody>
      </p:sp>
      <p:sp>
        <p:nvSpPr>
          <p:cNvPr id="4462" name="Google Shape;4462;p3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63" name="Google Shape;4463;p3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3" name="Shape 4843"/>
        <p:cNvGrpSpPr/>
        <p:nvPr/>
      </p:nvGrpSpPr>
      <p:grpSpPr>
        <a:xfrm>
          <a:off x="0" y="0"/>
          <a:ext cx="0" cy="0"/>
          <a:chOff x="0" y="0"/>
          <a:chExt cx="0" cy="0"/>
        </a:xfrm>
      </p:grpSpPr>
      <p:sp>
        <p:nvSpPr>
          <p:cNvPr id="4844" name="Google Shape;4844;p3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45" name="Google Shape;4845;p3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9" name="Shape 4849"/>
        <p:cNvGrpSpPr/>
        <p:nvPr/>
      </p:nvGrpSpPr>
      <p:grpSpPr>
        <a:xfrm>
          <a:off x="0" y="0"/>
          <a:ext cx="0" cy="0"/>
          <a:chOff x="0" y="0"/>
          <a:chExt cx="0" cy="0"/>
        </a:xfrm>
      </p:grpSpPr>
      <p:sp>
        <p:nvSpPr>
          <p:cNvPr id="4850" name="Google Shape;4850;p3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7" name="Shape 4467"/>
        <p:cNvGrpSpPr/>
        <p:nvPr/>
      </p:nvGrpSpPr>
      <p:grpSpPr>
        <a:xfrm>
          <a:off x="0" y="0"/>
          <a:ext cx="0" cy="0"/>
          <a:chOff x="0" y="0"/>
          <a:chExt cx="0" cy="0"/>
        </a:xfrm>
      </p:grpSpPr>
      <p:sp>
        <p:nvSpPr>
          <p:cNvPr id="4468" name="Google Shape;4468;p3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solidFill>
                  <a:schemeClr val="dk1"/>
                </a:solidFill>
              </a:rPr>
              <a:t>Revisiting the Great Debate</a:t>
            </a:r>
            <a:endParaRPr/>
          </a:p>
        </p:txBody>
      </p:sp>
      <p:sp>
        <p:nvSpPr>
          <p:cNvPr id="4469" name="Google Shape;4469;p3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 are some ideas:</a:t>
            </a:r>
            <a:endParaRPr/>
          </a:p>
        </p:txBody>
      </p:sp>
      <p:sp>
        <p:nvSpPr>
          <p:cNvPr id="4470" name="Google Shape;4470;p332"/>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71" name="Google Shape;4471;p332"/>
          <p:cNvSpPr txBox="1"/>
          <p:nvPr>
            <p:ph idx="2" type="subTitle"/>
          </p:nvPr>
        </p:nvSpPr>
        <p:spPr>
          <a:xfrm>
            <a:off x="-12300"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Decompose the question.</a:t>
            </a:r>
            <a:endParaRPr sz="1600"/>
          </a:p>
        </p:txBody>
      </p:sp>
      <p:sp>
        <p:nvSpPr>
          <p:cNvPr id="4472" name="Google Shape;4472;p332"/>
          <p:cNvSpPr txBox="1"/>
          <p:nvPr>
            <p:ph idx="3" type="subTitle"/>
          </p:nvPr>
        </p:nvSpPr>
        <p:spPr>
          <a:xfrm>
            <a:off x="-12300"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Identify data sources.</a:t>
            </a:r>
            <a:endParaRPr sz="1600"/>
          </a:p>
        </p:txBody>
      </p:sp>
      <p:sp>
        <p:nvSpPr>
          <p:cNvPr id="4473" name="Google Shape;4473;p332"/>
          <p:cNvSpPr txBox="1"/>
          <p:nvPr>
            <p:ph idx="4" type="subTitle"/>
          </p:nvPr>
        </p:nvSpPr>
        <p:spPr>
          <a:xfrm>
            <a:off x="-1230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We could build a pipeline to automatically retrieve and clean the data.</a:t>
            </a:r>
            <a:endParaRPr sz="1600"/>
          </a:p>
        </p:txBody>
      </p:sp>
      <p:sp>
        <p:nvSpPr>
          <p:cNvPr id="4474" name="Google Shape;4474;p332"/>
          <p:cNvSpPr txBox="1"/>
          <p:nvPr>
            <p:ph idx="5"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Analyse for trends.</a:t>
            </a:r>
            <a:endParaRPr sz="1600"/>
          </a:p>
        </p:txBody>
      </p:sp>
      <p:sp>
        <p:nvSpPr>
          <p:cNvPr id="4475" name="Google Shape;4475;p332"/>
          <p:cNvSpPr txBox="1"/>
          <p:nvPr>
            <p:ph idx="6" type="subTitle"/>
          </p:nvPr>
        </p:nvSpPr>
        <p:spPr>
          <a:xfrm>
            <a:off x="-1230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Acknowledge limitations of the analysis / make the call or tell the story.</a:t>
            </a:r>
            <a:endParaRPr sz="1600"/>
          </a:p>
        </p:txBody>
      </p:sp>
      <p:sp>
        <p:nvSpPr>
          <p:cNvPr id="4476" name="Google Shape;4476;p3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0" name="Shape 4480"/>
        <p:cNvGrpSpPr/>
        <p:nvPr/>
      </p:nvGrpSpPr>
      <p:grpSpPr>
        <a:xfrm>
          <a:off x="0" y="0"/>
          <a:ext cx="0" cy="0"/>
          <a:chOff x="0" y="0"/>
          <a:chExt cx="0" cy="0"/>
        </a:xfrm>
      </p:grpSpPr>
      <p:sp>
        <p:nvSpPr>
          <p:cNvPr id="4481" name="Google Shape;4481;p3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82" name="Google Shape;4482;p3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83" name="Google Shape;4483;p333"/>
          <p:cNvSpPr txBox="1"/>
          <p:nvPr>
            <p:ph type="title"/>
          </p:nvPr>
        </p:nvSpPr>
        <p:spPr>
          <a:xfrm>
            <a:off x="1400" y="274875"/>
            <a:ext cx="8483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300"/>
              <a:t>Groups Do: The Great Debate Revisited</a:t>
            </a:r>
            <a:endParaRPr sz="3300"/>
          </a:p>
          <a:p>
            <a:pPr indent="0" lvl="0" marL="0" rtl="0" algn="l">
              <a:lnSpc>
                <a:spcPct val="115000"/>
              </a:lnSpc>
              <a:spcBef>
                <a:spcPts val="1000"/>
              </a:spcBef>
              <a:spcAft>
                <a:spcPts val="1000"/>
              </a:spcAft>
              <a:buClr>
                <a:schemeClr val="dk1"/>
              </a:buClr>
              <a:buSzPts val="1100"/>
              <a:buFont typeface="Arial"/>
              <a:buNone/>
            </a:pPr>
            <a:r>
              <a:rPr lang="en" sz="1800">
                <a:latin typeface="Roboto"/>
                <a:ea typeface="Roboto"/>
                <a:cs typeface="Roboto"/>
                <a:sym typeface="Roboto"/>
              </a:rPr>
              <a:t>In groups, come up with another strategy to try and answer the question: “</a:t>
            </a:r>
            <a:r>
              <a:rPr b="1" lang="en" sz="1800">
                <a:latin typeface="Roboto"/>
                <a:ea typeface="Roboto"/>
                <a:cs typeface="Roboto"/>
                <a:sym typeface="Roboto"/>
              </a:rPr>
              <a:t>Which do Australians prefer: Italian or Thai food?”</a:t>
            </a:r>
            <a:r>
              <a:rPr lang="en" sz="1800">
                <a:latin typeface="Roboto"/>
                <a:ea typeface="Roboto"/>
                <a:cs typeface="Roboto"/>
                <a:sym typeface="Roboto"/>
              </a:rPr>
              <a:t> Consider what trade-offs need to be made, and be ready to discuss with the class.</a:t>
            </a:r>
            <a:endParaRPr/>
          </a:p>
        </p:txBody>
      </p:sp>
      <p:sp>
        <p:nvSpPr>
          <p:cNvPr id="4484" name="Google Shape;4484;p33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8" name="Shape 4488"/>
        <p:cNvGrpSpPr/>
        <p:nvPr/>
      </p:nvGrpSpPr>
      <p:grpSpPr>
        <a:xfrm>
          <a:off x="0" y="0"/>
          <a:ext cx="0" cy="0"/>
          <a:chOff x="0" y="0"/>
          <a:chExt cx="0" cy="0"/>
        </a:xfrm>
      </p:grpSpPr>
      <p:sp>
        <p:nvSpPr>
          <p:cNvPr id="4489" name="Google Shape;4489;p3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4490" name="Google Shape;4490;p3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4" name="Shape 4494"/>
        <p:cNvGrpSpPr/>
        <p:nvPr/>
      </p:nvGrpSpPr>
      <p:grpSpPr>
        <a:xfrm>
          <a:off x="0" y="0"/>
          <a:ext cx="0" cy="0"/>
          <a:chOff x="0" y="0"/>
          <a:chExt cx="0" cy="0"/>
        </a:xfrm>
      </p:grpSpPr>
      <p:sp>
        <p:nvSpPr>
          <p:cNvPr id="4495" name="Google Shape;4495;p3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96" name="Google Shape;4496;p3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